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23"/>
  </p:notesMasterIdLst>
  <p:handoutMasterIdLst>
    <p:handoutMasterId r:id="rId24"/>
  </p:handoutMasterIdLst>
  <p:sldIdLst>
    <p:sldId id="256" r:id="rId2"/>
    <p:sldId id="281" r:id="rId3"/>
    <p:sldId id="260" r:id="rId4"/>
    <p:sldId id="285" r:id="rId5"/>
    <p:sldId id="277" r:id="rId6"/>
    <p:sldId id="282" r:id="rId7"/>
    <p:sldId id="262" r:id="rId8"/>
    <p:sldId id="264" r:id="rId9"/>
    <p:sldId id="276" r:id="rId10"/>
    <p:sldId id="265" r:id="rId11"/>
    <p:sldId id="273" r:id="rId12"/>
    <p:sldId id="274" r:id="rId13"/>
    <p:sldId id="267" r:id="rId14"/>
    <p:sldId id="278" r:id="rId15"/>
    <p:sldId id="286" r:id="rId16"/>
    <p:sldId id="268" r:id="rId17"/>
    <p:sldId id="275" r:id="rId18"/>
    <p:sldId id="269" r:id="rId19"/>
    <p:sldId id="270" r:id="rId20"/>
    <p:sldId id="271"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C38EFF2-D75D-4291-B7A1-5F68870DCDB4}">
          <p14:sldIdLst/>
        </p14:section>
        <p14:section name="Or" id="{A3AF9BAF-96BA-48D4-BA53-84B544C5C6D0}">
          <p14:sldIdLst>
            <p14:sldId id="256"/>
            <p14:sldId id="281"/>
            <p14:sldId id="260"/>
            <p14:sldId id="285"/>
            <p14:sldId id="277"/>
            <p14:sldId id="282"/>
            <p14:sldId id="262"/>
            <p14:sldId id="264"/>
            <p14:sldId id="276"/>
            <p14:sldId id="265"/>
          </p14:sldIdLst>
        </p14:section>
        <p14:section name="Dima" id="{54AF0624-199F-45AA-BDE7-D7E5E345DCA7}">
          <p14:sldIdLst>
            <p14:sldId id="273"/>
            <p14:sldId id="274"/>
            <p14:sldId id="267"/>
            <p14:sldId id="278"/>
            <p14:sldId id="286"/>
            <p14:sldId id="268"/>
            <p14:sldId id="275"/>
            <p14:sldId id="269"/>
            <p14:sldId id="270"/>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0091"/>
    <a:srgbClr val="341E70"/>
    <a:srgbClr val="361C72"/>
    <a:srgbClr val="EBEDF1"/>
    <a:srgbClr val="2B2765"/>
    <a:srgbClr val="2A2665"/>
    <a:srgbClr val="3540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CAF217-7605-F5E5-3ACC-9CCE54414824}" v="467" dt="2024-09-20T10:08:41.575"/>
    <p1510:client id="{265C38A2-77D3-8701-9DD1-5A43B81F83D0}" v="1" dt="2024-09-21T15:29:04.287"/>
    <p1510:client id="{3AF24CE5-66B6-C5E1-996D-8DE3B06C9D54}" v="8" dt="2024-09-21T10:31:17.337"/>
    <p1510:client id="{42FFDBD9-52FC-6AC4-FA83-2C17CFD3C517}" v="30" dt="2024-09-20T09:57:58.532"/>
    <p1510:client id="{4EF236B4-11CB-0244-52A4-7073EB87480E}" v="7" dt="2024-09-21T16:07:06.248"/>
    <p1510:client id="{67C5AEED-0DA6-E9B9-A0D5-8FDF48A20CE1}" v="31" dt="2024-09-20T10:19:07.533"/>
    <p1510:client id="{8108C72B-6743-9385-9B0B-DB9EC401E399}" v="1181" dt="2024-09-20T11:30:59.647"/>
    <p1510:client id="{C57AF6D1-5ACB-B7F7-4FD5-4B5494450CEC}" v="22" dt="2024-09-20T12:01:20.992"/>
    <p1510:client id="{D2F3238C-530C-3636-ACBF-2DDAD29F3538}" v="5" dt="2024-09-21T18:29:56.884"/>
    <p1510:client id="{EA05B8D1-E0C4-E5FC-835E-F7CFD01033F5}" v="133" dt="2024-09-20T14:14:37.179"/>
    <p1510:client id="{F8C59BD3-3472-6D0C-E2F8-584B0BFB8118}" v="212" dt="2024-09-20T11:53:13.3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A50ADA-BBE5-43ED-AF4E-EFE9B99A8B8C}" type="doc">
      <dgm:prSet loTypeId="urn:microsoft.com/office/officeart/2017/3/layout/DropPinTimeline" loCatId="timeline" qsTypeId="urn:microsoft.com/office/officeart/2005/8/quickstyle/simple1" qsCatId="simple" csTypeId="urn:microsoft.com/office/officeart/2005/8/colors/accent3_3" csCatId="accent3" phldr="1"/>
      <dgm:spPr/>
      <dgm:t>
        <a:bodyPr/>
        <a:lstStyle/>
        <a:p>
          <a:endParaRPr lang="en-US"/>
        </a:p>
      </dgm:t>
    </dgm:pt>
    <dgm:pt modelId="{857B1FFF-AA61-4424-A94E-C8992BEA60DA}">
      <dgm:prSet phldrT="[Text]" phldr="0"/>
      <dgm:spPr/>
      <dgm:t>
        <a:bodyPr/>
        <a:lstStyle/>
        <a:p>
          <a:pPr>
            <a:defRPr b="1"/>
          </a:pPr>
          <a:r>
            <a:rPr lang="en-US" b="1">
              <a:latin typeface="Aptos Light"/>
              <a:ea typeface="Calibri"/>
              <a:cs typeface="Calibri"/>
            </a:rPr>
            <a:t>First Meeting advisor</a:t>
          </a:r>
        </a:p>
      </dgm:t>
    </dgm:pt>
    <dgm:pt modelId="{F50F75D5-675C-4D9A-AA31-C116C66857BB}" type="parTrans" cxnId="{762090E4-AD70-4103-9CB6-E45566573489}">
      <dgm:prSet/>
      <dgm:spPr/>
      <dgm:t>
        <a:bodyPr/>
        <a:lstStyle/>
        <a:p>
          <a:endParaRPr lang="en-US"/>
        </a:p>
      </dgm:t>
    </dgm:pt>
    <dgm:pt modelId="{22E04BEC-197A-4C9B-9F76-D9F6D40EDCF5}" type="sibTrans" cxnId="{762090E4-AD70-4103-9CB6-E45566573489}">
      <dgm:prSet/>
      <dgm:spPr/>
      <dgm:t>
        <a:bodyPr/>
        <a:lstStyle/>
        <a:p>
          <a:endParaRPr lang="en-US"/>
        </a:p>
      </dgm:t>
    </dgm:pt>
    <dgm:pt modelId="{A3C87688-4830-42BD-843F-3C3E68194E68}">
      <dgm:prSet phldrT="[Text]" phldr="0"/>
      <dgm:spPr/>
      <dgm:t>
        <a:bodyPr/>
        <a:lstStyle/>
        <a:p>
          <a:r>
            <a:rPr lang="en-US" b="1">
              <a:latin typeface="Aptos Light"/>
              <a:ea typeface="Calibri"/>
              <a:cs typeface="Calibri"/>
            </a:rPr>
            <a:t>Understanding Project Requirements</a:t>
          </a:r>
        </a:p>
      </dgm:t>
    </dgm:pt>
    <dgm:pt modelId="{AD89773C-C990-4F63-BB5B-AB0ED8806CCD}" type="parTrans" cxnId="{77C02B5E-37B0-46F1-A54B-335B32955965}">
      <dgm:prSet/>
      <dgm:spPr/>
      <dgm:t>
        <a:bodyPr/>
        <a:lstStyle/>
        <a:p>
          <a:endParaRPr lang="en-US"/>
        </a:p>
      </dgm:t>
    </dgm:pt>
    <dgm:pt modelId="{0EFB7693-1EB5-4199-9DF1-E48C692E1453}" type="sibTrans" cxnId="{77C02B5E-37B0-46F1-A54B-335B32955965}">
      <dgm:prSet/>
      <dgm:spPr/>
      <dgm:t>
        <a:bodyPr/>
        <a:lstStyle/>
        <a:p>
          <a:endParaRPr lang="en-US"/>
        </a:p>
      </dgm:t>
    </dgm:pt>
    <dgm:pt modelId="{9561BB27-BDB0-4587-8624-FA808E038743}">
      <dgm:prSet phldrT="[Text]" phldr="0"/>
      <dgm:spPr/>
      <dgm:t>
        <a:bodyPr/>
        <a:lstStyle/>
        <a:p>
          <a:pPr>
            <a:defRPr b="1"/>
          </a:pPr>
          <a:r>
            <a:rPr lang="en-US" b="1">
              <a:latin typeface="Aptos Light"/>
            </a:rPr>
            <a:t>Searching relevant literature</a:t>
          </a:r>
        </a:p>
      </dgm:t>
    </dgm:pt>
    <dgm:pt modelId="{F7867E08-7C6D-494A-A7C1-C8D47D99C9B8}" type="parTrans" cxnId="{3C9CB8A0-7A08-43E8-BD1B-CB61A099CB78}">
      <dgm:prSet/>
      <dgm:spPr/>
      <dgm:t>
        <a:bodyPr/>
        <a:lstStyle/>
        <a:p>
          <a:endParaRPr lang="en-US"/>
        </a:p>
      </dgm:t>
    </dgm:pt>
    <dgm:pt modelId="{66F75792-88B1-46E4-9856-9E16C45E788C}" type="sibTrans" cxnId="{3C9CB8A0-7A08-43E8-BD1B-CB61A099CB78}">
      <dgm:prSet/>
      <dgm:spPr/>
      <dgm:t>
        <a:bodyPr/>
        <a:lstStyle/>
        <a:p>
          <a:endParaRPr lang="en-US"/>
        </a:p>
      </dgm:t>
    </dgm:pt>
    <dgm:pt modelId="{BAA9FDB5-9A0D-4CF1-962C-22543E38B46A}">
      <dgm:prSet phldrT="[Text]" phldr="0"/>
      <dgm:spPr/>
      <dgm:t>
        <a:bodyPr/>
        <a:lstStyle/>
        <a:p>
          <a:r>
            <a:rPr lang="en-US" b="1">
              <a:latin typeface="Aptos Light"/>
            </a:rPr>
            <a:t>Prototype display</a:t>
          </a:r>
        </a:p>
      </dgm:t>
    </dgm:pt>
    <dgm:pt modelId="{0291EAE5-ED1E-4BDF-978B-E315B42BB560}" type="parTrans" cxnId="{41159336-FDFB-4DEA-8CFB-4080063C1E9B}">
      <dgm:prSet/>
      <dgm:spPr/>
      <dgm:t>
        <a:bodyPr/>
        <a:lstStyle/>
        <a:p>
          <a:endParaRPr lang="en-US"/>
        </a:p>
      </dgm:t>
    </dgm:pt>
    <dgm:pt modelId="{F271943B-67DA-4C04-94A9-2BBE160FEAC6}" type="sibTrans" cxnId="{41159336-FDFB-4DEA-8CFB-4080063C1E9B}">
      <dgm:prSet/>
      <dgm:spPr/>
      <dgm:t>
        <a:bodyPr/>
        <a:lstStyle/>
        <a:p>
          <a:endParaRPr lang="en-US"/>
        </a:p>
      </dgm:t>
    </dgm:pt>
    <dgm:pt modelId="{2EAA7775-612E-4607-9A52-E3128EB439C0}">
      <dgm:prSet phldr="0"/>
      <dgm:spPr/>
      <dgm:t>
        <a:bodyPr/>
        <a:lstStyle/>
        <a:p>
          <a:pPr>
            <a:defRPr b="1"/>
          </a:pPr>
          <a:r>
            <a:rPr lang="en-US" b="1">
              <a:latin typeface="Aptos Light"/>
            </a:rPr>
            <a:t>First Meeting | 17.6.24</a:t>
          </a:r>
        </a:p>
      </dgm:t>
    </dgm:pt>
    <dgm:pt modelId="{2924C053-9F12-4D73-9350-EE2C88B995F5}" type="parTrans" cxnId="{AB032777-E962-4F7F-AEEB-4D092F93FF5B}">
      <dgm:prSet/>
      <dgm:spPr/>
    </dgm:pt>
    <dgm:pt modelId="{BF71EFDE-1552-4D7C-B302-A9E18CC7549B}" type="sibTrans" cxnId="{AB032777-E962-4F7F-AEEB-4D092F93FF5B}">
      <dgm:prSet/>
      <dgm:spPr/>
    </dgm:pt>
    <dgm:pt modelId="{542B76F4-EBD1-4EBE-93D5-7D8D9DDD6247}">
      <dgm:prSet phldrT="[Text]" phldr="0"/>
      <dgm:spPr/>
      <dgm:t>
        <a:bodyPr/>
        <a:lstStyle/>
        <a:p>
          <a:pPr>
            <a:defRPr b="1"/>
          </a:pPr>
          <a:r>
            <a:rPr lang="en-US" b="1">
              <a:latin typeface="Aptos Light"/>
            </a:rPr>
            <a:t>Work on first Project Prototype</a:t>
          </a:r>
        </a:p>
      </dgm:t>
    </dgm:pt>
    <dgm:pt modelId="{B0551D62-BE5C-44BA-9AB6-4526DF1A5D28}" type="parTrans" cxnId="{29F0E54F-890F-4802-9713-FAB94275D397}">
      <dgm:prSet/>
      <dgm:spPr/>
      <dgm:t>
        <a:bodyPr/>
        <a:lstStyle/>
        <a:p>
          <a:endParaRPr lang="en-US"/>
        </a:p>
      </dgm:t>
    </dgm:pt>
    <dgm:pt modelId="{E61F5C34-0D7E-439C-9AB1-84B8EE2621D7}" type="sibTrans" cxnId="{29F0E54F-890F-4802-9713-FAB94275D397}">
      <dgm:prSet/>
      <dgm:spPr/>
      <dgm:t>
        <a:bodyPr/>
        <a:lstStyle/>
        <a:p>
          <a:endParaRPr lang="en-US"/>
        </a:p>
      </dgm:t>
    </dgm:pt>
    <dgm:pt modelId="{6E1ABA69-AC25-4E46-A904-5BE2B3CA4317}">
      <dgm:prSet phldr="0"/>
      <dgm:spPr/>
      <dgm:t>
        <a:bodyPr/>
        <a:lstStyle/>
        <a:p>
          <a:r>
            <a:rPr lang="en-US" b="1">
              <a:latin typeface="Aptos Light"/>
            </a:rPr>
            <a:t>Initial skeleton structure</a:t>
          </a:r>
        </a:p>
      </dgm:t>
    </dgm:pt>
    <dgm:pt modelId="{563836CD-792E-45A5-8251-9B7A963D6F56}" type="parTrans" cxnId="{F9EFC676-92BB-4BC9-906D-BA36EC9D6692}">
      <dgm:prSet/>
      <dgm:spPr/>
    </dgm:pt>
    <dgm:pt modelId="{57D8AE31-0C71-438B-8A36-8679E91E769E}" type="sibTrans" cxnId="{F9EFC676-92BB-4BC9-906D-BA36EC9D6692}">
      <dgm:prSet/>
      <dgm:spPr/>
    </dgm:pt>
    <dgm:pt modelId="{1A6CF40B-ECA8-43ED-A541-EC7944E9C74D}">
      <dgm:prSet phldr="0"/>
      <dgm:spPr/>
      <dgm:t>
        <a:bodyPr/>
        <a:lstStyle/>
        <a:p>
          <a:r>
            <a:rPr lang="en-US" b="1">
              <a:latin typeface="Aptos Light"/>
              <a:ea typeface="Calibri"/>
              <a:cs typeface="Calibri"/>
            </a:rPr>
            <a:t>Initial Project instructions </a:t>
          </a:r>
        </a:p>
      </dgm:t>
    </dgm:pt>
    <dgm:pt modelId="{403468D9-050A-4224-AF6A-221B9146BC54}" type="parTrans" cxnId="{979E4817-F9F5-46F3-8AF0-8713E2E94D21}">
      <dgm:prSet/>
      <dgm:spPr/>
    </dgm:pt>
    <dgm:pt modelId="{722E5D43-A5C8-488C-B662-300A00E4AE19}" type="sibTrans" cxnId="{979E4817-F9F5-46F3-8AF0-8713E2E94D21}">
      <dgm:prSet/>
      <dgm:spPr/>
    </dgm:pt>
    <dgm:pt modelId="{6202E9E9-2D20-4F04-A042-C99D30726BAE}">
      <dgm:prSet phldr="0"/>
      <dgm:spPr/>
      <dgm:t>
        <a:bodyPr/>
        <a:lstStyle/>
        <a:p>
          <a:r>
            <a:rPr lang="en-US" b="1">
              <a:latin typeface="Aptos Light"/>
            </a:rPr>
            <a:t>Google Scholar</a:t>
          </a:r>
        </a:p>
      </dgm:t>
    </dgm:pt>
    <dgm:pt modelId="{85F75763-D611-4596-912C-0AD378AB0355}" type="parTrans" cxnId="{7780BAF0-28FD-4059-972B-9E4C8D89BB8D}">
      <dgm:prSet/>
      <dgm:spPr/>
    </dgm:pt>
    <dgm:pt modelId="{6360008D-4CFF-462E-AAB4-FB3C5E88FCB5}" type="sibTrans" cxnId="{7780BAF0-28FD-4059-972B-9E4C8D89BB8D}">
      <dgm:prSet/>
      <dgm:spPr/>
    </dgm:pt>
    <dgm:pt modelId="{39FA1A4B-7858-4C47-AD46-5E0C25095570}">
      <dgm:prSet phldr="0"/>
      <dgm:spPr/>
      <dgm:t>
        <a:bodyPr/>
        <a:lstStyle/>
        <a:p>
          <a:pPr>
            <a:defRPr b="1"/>
          </a:pPr>
          <a:r>
            <a:rPr lang="en-US" b="1">
              <a:latin typeface="Aptos Light"/>
            </a:rPr>
            <a:t>Second Meeting | 27.6.24</a:t>
          </a:r>
        </a:p>
      </dgm:t>
    </dgm:pt>
    <dgm:pt modelId="{3C721C8E-CC2E-4D6C-AD79-A1F5BD843375}" type="parTrans" cxnId="{3608CEED-01AA-407B-BFF8-FCEF55698BD1}">
      <dgm:prSet/>
      <dgm:spPr/>
    </dgm:pt>
    <dgm:pt modelId="{12B098C5-DA90-4F49-ADE5-35C25E0BA74A}" type="sibTrans" cxnId="{3608CEED-01AA-407B-BFF8-FCEF55698BD1}">
      <dgm:prSet/>
      <dgm:spPr/>
    </dgm:pt>
    <dgm:pt modelId="{BA47C783-78DB-43F9-BBBE-74D41E7E530F}">
      <dgm:prSet phldr="0"/>
      <dgm:spPr/>
      <dgm:t>
        <a:bodyPr/>
        <a:lstStyle/>
        <a:p>
          <a:r>
            <a:rPr lang="en-US" b="1">
              <a:latin typeface="Aptos Light"/>
            </a:rPr>
            <a:t>Advanced Prototype</a:t>
          </a:r>
        </a:p>
      </dgm:t>
    </dgm:pt>
    <dgm:pt modelId="{50704D29-6DA5-4F68-8F77-596CB7EDD55E}" type="parTrans" cxnId="{D7A1813E-97DD-4B43-A68B-79A383FDAB0D}">
      <dgm:prSet/>
      <dgm:spPr/>
    </dgm:pt>
    <dgm:pt modelId="{FF583D94-B9B3-4D55-AD0C-835A782A9AB3}" type="sibTrans" cxnId="{D7A1813E-97DD-4B43-A68B-79A383FDAB0D}">
      <dgm:prSet/>
      <dgm:spPr/>
    </dgm:pt>
    <dgm:pt modelId="{4968DA3D-6D36-41A1-A83E-48A051C96354}">
      <dgm:prSet phldr="0"/>
      <dgm:spPr/>
      <dgm:t>
        <a:bodyPr/>
        <a:lstStyle/>
        <a:p>
          <a:pPr>
            <a:defRPr b="1"/>
          </a:pPr>
          <a:r>
            <a:rPr lang="en-US" b="1">
              <a:latin typeface="Aptos Light"/>
            </a:rPr>
            <a:t>UML Diagrams</a:t>
          </a:r>
        </a:p>
      </dgm:t>
    </dgm:pt>
    <dgm:pt modelId="{B4075F2E-7A61-4EF6-A0EC-52E888D696CF}" type="parTrans" cxnId="{B19D8A7C-06C8-42A0-B96E-FD7C09B53328}">
      <dgm:prSet/>
      <dgm:spPr/>
    </dgm:pt>
    <dgm:pt modelId="{D698D826-815E-4179-89DD-5702298BDEE5}" type="sibTrans" cxnId="{B19D8A7C-06C8-42A0-B96E-FD7C09B53328}">
      <dgm:prSet/>
      <dgm:spPr/>
    </dgm:pt>
    <dgm:pt modelId="{9E356E71-EFF3-442D-B4B2-A9EC47887047}">
      <dgm:prSet phldr="0"/>
      <dgm:spPr/>
      <dgm:t>
        <a:bodyPr/>
        <a:lstStyle/>
        <a:p>
          <a:r>
            <a:rPr lang="en-US" b="1">
              <a:latin typeface="Aptos Light"/>
            </a:rPr>
            <a:t>Use Case &amp; Activity</a:t>
          </a:r>
        </a:p>
      </dgm:t>
    </dgm:pt>
    <dgm:pt modelId="{39C94D96-0330-433E-82C5-5E5E52521B96}" type="parTrans" cxnId="{FE2324CF-1BC1-4E64-A7F4-7F011411D000}">
      <dgm:prSet/>
      <dgm:spPr/>
    </dgm:pt>
    <dgm:pt modelId="{990E57CF-D73A-44FF-8EBD-2D2FB55E2D6D}" type="sibTrans" cxnId="{FE2324CF-1BC1-4E64-A7F4-7F011411D000}">
      <dgm:prSet/>
      <dgm:spPr/>
    </dgm:pt>
    <dgm:pt modelId="{60D02D95-B61F-4274-9B14-C7C714A82D7A}">
      <dgm:prSet phldr="0"/>
      <dgm:spPr/>
      <dgm:t>
        <a:bodyPr/>
        <a:lstStyle/>
        <a:p>
          <a:pPr>
            <a:defRPr b="1"/>
          </a:pPr>
          <a:r>
            <a:rPr lang="en-US" b="1">
              <a:latin typeface="Aptos Light"/>
            </a:rPr>
            <a:t>Third Meeting |  5.8.24</a:t>
          </a:r>
        </a:p>
      </dgm:t>
    </dgm:pt>
    <dgm:pt modelId="{C99DEB40-7304-4A76-A6BC-BD14A8F26DF2}" type="parTrans" cxnId="{55D01CD0-A89D-4916-BC79-90791AD36B0D}">
      <dgm:prSet/>
      <dgm:spPr/>
    </dgm:pt>
    <dgm:pt modelId="{A3FE55E9-AB50-4D24-A3D7-BF93CF253AA5}" type="sibTrans" cxnId="{55D01CD0-A89D-4916-BC79-90791AD36B0D}">
      <dgm:prSet/>
      <dgm:spPr/>
    </dgm:pt>
    <dgm:pt modelId="{0CF613C5-2210-4916-81D9-15A1284719AA}">
      <dgm:prSet phldr="0"/>
      <dgm:spPr/>
      <dgm:t>
        <a:bodyPr/>
        <a:lstStyle/>
        <a:p>
          <a:r>
            <a:rPr lang="en-US" b="1">
              <a:latin typeface="Aptos Light"/>
            </a:rPr>
            <a:t>Project Book progress</a:t>
          </a:r>
        </a:p>
      </dgm:t>
    </dgm:pt>
    <dgm:pt modelId="{4FA2EAA8-EFC0-46A0-AEF4-53A4AA2B88AA}" type="parTrans" cxnId="{FC23F940-0206-45FA-AB8A-56DD050543CE}">
      <dgm:prSet/>
      <dgm:spPr/>
    </dgm:pt>
    <dgm:pt modelId="{EC56EB99-51BD-4966-9B00-2CBBBE2CEECF}" type="sibTrans" cxnId="{FC23F940-0206-45FA-AB8A-56DD050543CE}">
      <dgm:prSet/>
      <dgm:spPr/>
    </dgm:pt>
    <dgm:pt modelId="{ABB63E83-E25E-4B3F-AC89-65973D0C3587}">
      <dgm:prSet phldr="0"/>
      <dgm:spPr/>
      <dgm:t>
        <a:bodyPr/>
        <a:lstStyle/>
        <a:p>
          <a:pPr>
            <a:defRPr b="1"/>
          </a:pPr>
          <a:r>
            <a:rPr lang="en-US" b="1">
              <a:latin typeface="Aptos Light"/>
            </a:rPr>
            <a:t>Project Testing</a:t>
          </a:r>
        </a:p>
      </dgm:t>
    </dgm:pt>
    <dgm:pt modelId="{80AC7A86-3218-47B0-877C-82BE424F142B}" type="parTrans" cxnId="{464B0EF2-5517-44C6-8E83-7C10A713F6F6}">
      <dgm:prSet/>
      <dgm:spPr/>
    </dgm:pt>
    <dgm:pt modelId="{E3BC712A-6B2F-4EBE-BCB9-0F539ACA45A8}" type="sibTrans" cxnId="{464B0EF2-5517-44C6-8E83-7C10A713F6F6}">
      <dgm:prSet/>
      <dgm:spPr/>
    </dgm:pt>
    <dgm:pt modelId="{9C99EF67-84D9-4AAA-9957-8ABB52FA2D97}">
      <dgm:prSet phldr="0"/>
      <dgm:spPr/>
      <dgm:t>
        <a:bodyPr/>
        <a:lstStyle/>
        <a:p>
          <a:r>
            <a:rPr lang="en-US" b="1">
              <a:latin typeface="Aptos Light"/>
            </a:rPr>
            <a:t>Deciding on project testing</a:t>
          </a:r>
          <a:endParaRPr lang="en-US">
            <a:latin typeface="Aptos Light"/>
          </a:endParaRPr>
        </a:p>
      </dgm:t>
    </dgm:pt>
    <dgm:pt modelId="{FBE04049-A6A7-43BC-B5CF-C8C11F7EF128}" type="parTrans" cxnId="{3771607C-64C7-4C7C-BFF9-AFAA5342C44A}">
      <dgm:prSet/>
      <dgm:spPr/>
    </dgm:pt>
    <dgm:pt modelId="{2003E100-AD83-4744-906E-0F1192B62DCB}" type="sibTrans" cxnId="{3771607C-64C7-4C7C-BFF9-AFAA5342C44A}">
      <dgm:prSet/>
      <dgm:spPr/>
    </dgm:pt>
    <dgm:pt modelId="{7F9AC129-694B-40FB-88AC-F27D210125E9}">
      <dgm:prSet phldr="0"/>
      <dgm:spPr/>
      <dgm:t>
        <a:bodyPr/>
        <a:lstStyle/>
        <a:p>
          <a:pPr>
            <a:defRPr b="1"/>
          </a:pPr>
          <a:r>
            <a:rPr lang="en-US" b="1">
              <a:latin typeface="Aptos Light"/>
            </a:rPr>
            <a:t>Finishing Book</a:t>
          </a:r>
        </a:p>
      </dgm:t>
    </dgm:pt>
    <dgm:pt modelId="{12878312-D1CC-4529-B846-24D5BFB52CD1}" type="parTrans" cxnId="{06DAEC4E-D33D-4FEE-94CE-48F1CBD4A571}">
      <dgm:prSet/>
      <dgm:spPr/>
    </dgm:pt>
    <dgm:pt modelId="{888079F5-5010-4EF8-BF2C-14EA68486875}" type="sibTrans" cxnId="{06DAEC4E-D33D-4FEE-94CE-48F1CBD4A571}">
      <dgm:prSet/>
      <dgm:spPr/>
    </dgm:pt>
    <dgm:pt modelId="{5F807D81-1CAB-49F5-9E7C-1353C17B8EB5}">
      <dgm:prSet phldr="0"/>
      <dgm:spPr/>
      <dgm:t>
        <a:bodyPr/>
        <a:lstStyle/>
        <a:p>
          <a:r>
            <a:rPr lang="en-US" b="1">
              <a:latin typeface="Aptos Light"/>
            </a:rPr>
            <a:t>Final steps for completing the project's book</a:t>
          </a:r>
        </a:p>
      </dgm:t>
    </dgm:pt>
    <dgm:pt modelId="{7F79CBC5-CF71-49E9-8B4C-086F73AF50F8}" type="parTrans" cxnId="{05518633-3CC6-4C1F-9C3A-72BEE3EB8B45}">
      <dgm:prSet/>
      <dgm:spPr/>
    </dgm:pt>
    <dgm:pt modelId="{B399B338-E489-48D3-8001-AC7A14D46389}" type="sibTrans" cxnId="{05518633-3CC6-4C1F-9C3A-72BEE3EB8B45}">
      <dgm:prSet/>
      <dgm:spPr/>
    </dgm:pt>
    <dgm:pt modelId="{FB5A325C-D875-4FC0-8DC9-AF01BE49A811}">
      <dgm:prSet phldr="0"/>
      <dgm:spPr/>
      <dgm:t>
        <a:bodyPr/>
        <a:lstStyle/>
        <a:p>
          <a:pPr>
            <a:defRPr b="1"/>
          </a:pPr>
          <a:r>
            <a:rPr lang="en-US" b="1">
              <a:latin typeface="Aptos Light"/>
            </a:rPr>
            <a:t>Fourth Meeting | 11.9.24</a:t>
          </a:r>
        </a:p>
      </dgm:t>
    </dgm:pt>
    <dgm:pt modelId="{B7C411AD-300C-404B-BF7B-DE73A439876B}" type="parTrans" cxnId="{CF34AFCB-E93B-4173-8B95-14AF30CCBA29}">
      <dgm:prSet/>
      <dgm:spPr/>
    </dgm:pt>
    <dgm:pt modelId="{B75200B8-D63E-4C24-A522-05C4C4126547}" type="sibTrans" cxnId="{CF34AFCB-E93B-4173-8B95-14AF30CCBA29}">
      <dgm:prSet/>
      <dgm:spPr/>
    </dgm:pt>
    <dgm:pt modelId="{AD583CB7-7F59-48A5-A697-5D9766B384E0}">
      <dgm:prSet phldr="0"/>
      <dgm:spPr/>
      <dgm:t>
        <a:bodyPr/>
        <a:lstStyle/>
        <a:p>
          <a:r>
            <a:rPr lang="en-US" b="1">
              <a:latin typeface="Aptos Light"/>
            </a:rPr>
            <a:t>Displaying final book</a:t>
          </a:r>
        </a:p>
      </dgm:t>
    </dgm:pt>
    <dgm:pt modelId="{1B22D4B6-CD3D-4A8A-B752-A2C03977C604}" type="parTrans" cxnId="{E5854D16-8495-41BC-9E5E-9389105D0100}">
      <dgm:prSet/>
      <dgm:spPr/>
    </dgm:pt>
    <dgm:pt modelId="{8E6DC46A-EED4-4DF4-B26F-A27BAD2AA57B}" type="sibTrans" cxnId="{E5854D16-8495-41BC-9E5E-9389105D0100}">
      <dgm:prSet/>
      <dgm:spPr/>
    </dgm:pt>
    <dgm:pt modelId="{59CF8173-FE79-427B-A7D3-7D1766406C93}">
      <dgm:prSet phldr="0"/>
      <dgm:spPr/>
      <dgm:t>
        <a:bodyPr/>
        <a:lstStyle/>
        <a:p>
          <a:r>
            <a:rPr lang="en-US" b="1">
              <a:latin typeface="Aptos Light"/>
            </a:rPr>
            <a:t>Website progress discussion</a:t>
          </a:r>
        </a:p>
      </dgm:t>
    </dgm:pt>
    <dgm:pt modelId="{ACB3F379-E3D3-46FB-9E47-159C92F90687}" type="parTrans" cxnId="{137DBEAF-F38C-4B04-B8BF-5B7A84B0DD73}">
      <dgm:prSet/>
      <dgm:spPr/>
    </dgm:pt>
    <dgm:pt modelId="{DCF64435-98E2-4F25-B38C-3CCFE99D5CB4}" type="sibTrans" cxnId="{137DBEAF-F38C-4B04-B8BF-5B7A84B0DD73}">
      <dgm:prSet/>
      <dgm:spPr/>
    </dgm:pt>
    <dgm:pt modelId="{EE891A7C-0755-4C35-B715-27718D9FE31D}" type="pres">
      <dgm:prSet presAssocID="{E0A50ADA-BBE5-43ED-AF4E-EFE9B99A8B8C}" presName="root" presStyleCnt="0">
        <dgm:presLayoutVars>
          <dgm:chMax/>
          <dgm:chPref/>
          <dgm:animLvl val="lvl"/>
        </dgm:presLayoutVars>
      </dgm:prSet>
      <dgm:spPr/>
    </dgm:pt>
    <dgm:pt modelId="{A138583B-5FA9-450A-9516-ED28FA088455}" type="pres">
      <dgm:prSet presAssocID="{E0A50ADA-BBE5-43ED-AF4E-EFE9B99A8B8C}" presName="divider" presStyleLbl="fgAcc1" presStyleIdx="0" presStyleCnt="11"/>
      <dgm:spPr>
        <a:solidFill>
          <a:schemeClr val="lt1">
            <a:alpha val="90000"/>
            <a:hueOff val="0"/>
            <a:satOff val="0"/>
            <a:lumOff val="0"/>
            <a:alphaOff val="0"/>
          </a:schemeClr>
        </a:solidFill>
        <a:ln w="19050" cap="flat" cmpd="sng" algn="ctr">
          <a:solidFill>
            <a:schemeClr val="accent3">
              <a:shade val="80000"/>
              <a:hueOff val="0"/>
              <a:satOff val="0"/>
              <a:lumOff val="0"/>
              <a:alphaOff val="0"/>
            </a:schemeClr>
          </a:solidFill>
          <a:prstDash val="solid"/>
          <a:miter lim="800000"/>
          <a:tailEnd type="triangle" w="lg" len="lg"/>
        </a:ln>
        <a:effectLst/>
      </dgm:spPr>
    </dgm:pt>
    <dgm:pt modelId="{07774276-DFB4-4B0A-9AEC-48B943480900}" type="pres">
      <dgm:prSet presAssocID="{E0A50ADA-BBE5-43ED-AF4E-EFE9B99A8B8C}" presName="nodes" presStyleCnt="0">
        <dgm:presLayoutVars>
          <dgm:chMax/>
          <dgm:chPref/>
          <dgm:animLvl val="lvl"/>
        </dgm:presLayoutVars>
      </dgm:prSet>
      <dgm:spPr/>
    </dgm:pt>
    <dgm:pt modelId="{A5C6B748-6357-4468-A4C9-29BE07DCEB73}" type="pres">
      <dgm:prSet presAssocID="{857B1FFF-AA61-4424-A94E-C8992BEA60DA}" presName="composite" presStyleCnt="0"/>
      <dgm:spPr/>
    </dgm:pt>
    <dgm:pt modelId="{0572682B-D197-4F7A-8BB0-5F5960F73837}" type="pres">
      <dgm:prSet presAssocID="{857B1FFF-AA61-4424-A94E-C8992BEA60DA}" presName="ConnectorPoint" presStyleLbl="lnNode1" presStyleIdx="0" presStyleCnt="10"/>
      <dgm:spPr>
        <a:solidFill>
          <a:schemeClr val="accent3">
            <a:shade val="80000"/>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E3B74922-FDD5-405B-9DCE-40BC5ED19628}" type="pres">
      <dgm:prSet presAssocID="{857B1FFF-AA61-4424-A94E-C8992BEA60DA}" presName="DropPinPlaceHolder" presStyleCnt="0"/>
      <dgm:spPr/>
    </dgm:pt>
    <dgm:pt modelId="{DEB413B8-CE86-4BF5-AF04-0D4C063D44A9}" type="pres">
      <dgm:prSet presAssocID="{857B1FFF-AA61-4424-A94E-C8992BEA60DA}" presName="DropPin" presStyleLbl="alignNode1" presStyleIdx="0" presStyleCnt="10"/>
      <dgm:spPr/>
    </dgm:pt>
    <dgm:pt modelId="{C2F2A7A5-E276-4ED4-86B3-74CAF7B1EACD}" type="pres">
      <dgm:prSet presAssocID="{857B1FFF-AA61-4424-A94E-C8992BEA60DA}" presName="Ellipse" presStyleLbl="fgAcc1" presStyleIdx="1" presStyleCnt="11"/>
      <dgm:spPr>
        <a:solidFill>
          <a:schemeClr val="lt1">
            <a:alpha val="90000"/>
            <a:hueOff val="0"/>
            <a:satOff val="0"/>
            <a:lumOff val="0"/>
            <a:alphaOff val="0"/>
          </a:schemeClr>
        </a:solidFill>
        <a:ln w="19050" cap="flat" cmpd="sng" algn="ctr">
          <a:noFill/>
          <a:prstDash val="solid"/>
          <a:miter lim="800000"/>
        </a:ln>
        <a:effectLst/>
      </dgm:spPr>
    </dgm:pt>
    <dgm:pt modelId="{E3D5B264-7C0B-4ED8-A8B1-4F509F9C8048}" type="pres">
      <dgm:prSet presAssocID="{857B1FFF-AA61-4424-A94E-C8992BEA60DA}" presName="L2TextContainer" presStyleLbl="revTx" presStyleIdx="0" presStyleCnt="20">
        <dgm:presLayoutVars>
          <dgm:bulletEnabled val="1"/>
        </dgm:presLayoutVars>
      </dgm:prSet>
      <dgm:spPr/>
    </dgm:pt>
    <dgm:pt modelId="{40FF2FD4-5C52-4FCA-86F1-D33CDF3A146B}" type="pres">
      <dgm:prSet presAssocID="{857B1FFF-AA61-4424-A94E-C8992BEA60DA}" presName="L1TextContainer" presStyleLbl="revTx" presStyleIdx="1" presStyleCnt="20">
        <dgm:presLayoutVars>
          <dgm:chMax val="1"/>
          <dgm:chPref val="1"/>
          <dgm:bulletEnabled val="1"/>
        </dgm:presLayoutVars>
      </dgm:prSet>
      <dgm:spPr/>
    </dgm:pt>
    <dgm:pt modelId="{A124C8DC-200C-4577-8714-EFD6379B4790}" type="pres">
      <dgm:prSet presAssocID="{857B1FFF-AA61-4424-A94E-C8992BEA60DA}" presName="ConnectLine" presStyleLbl="sibTrans1D1" presStyleIdx="0" presStyleCnt="10"/>
      <dgm:spPr>
        <a:noFill/>
        <a:ln w="12700" cap="flat" cmpd="sng" algn="ctr">
          <a:solidFill>
            <a:schemeClr val="accent3">
              <a:shade val="90000"/>
              <a:hueOff val="0"/>
              <a:satOff val="0"/>
              <a:lumOff val="0"/>
              <a:alphaOff val="0"/>
            </a:schemeClr>
          </a:solidFill>
          <a:prstDash val="dash"/>
          <a:miter lim="800000"/>
        </a:ln>
        <a:effectLst/>
      </dgm:spPr>
    </dgm:pt>
    <dgm:pt modelId="{FDBBDF8E-875E-474F-93D7-F3F9D86D5C00}" type="pres">
      <dgm:prSet presAssocID="{857B1FFF-AA61-4424-A94E-C8992BEA60DA}" presName="EmptyPlaceHolder" presStyleCnt="0"/>
      <dgm:spPr/>
    </dgm:pt>
    <dgm:pt modelId="{741A2F1A-1FC1-411E-8163-19D0056195C7}" type="pres">
      <dgm:prSet presAssocID="{22E04BEC-197A-4C9B-9F76-D9F6D40EDCF5}" presName="spaceBetweenRectangles" presStyleCnt="0"/>
      <dgm:spPr/>
    </dgm:pt>
    <dgm:pt modelId="{DD7A77E4-915D-4D35-BF1A-472BE0C042F3}" type="pres">
      <dgm:prSet presAssocID="{9561BB27-BDB0-4587-8624-FA808E038743}" presName="composite" presStyleCnt="0"/>
      <dgm:spPr/>
    </dgm:pt>
    <dgm:pt modelId="{2D744863-4FFA-4F64-9A65-DADF2E9B78A1}" type="pres">
      <dgm:prSet presAssocID="{9561BB27-BDB0-4587-8624-FA808E038743}" presName="ConnectorPoint" presStyleLbl="lnNode1" presStyleIdx="1" presStyleCnt="10"/>
      <dgm:spPr>
        <a:solidFill>
          <a:schemeClr val="accent3">
            <a:shade val="80000"/>
            <a:hueOff val="25647"/>
            <a:satOff val="1192"/>
            <a:lumOff val="9189"/>
            <a:alphaOff val="0"/>
          </a:schemeClr>
        </a:solidFill>
        <a:ln w="6350" cap="flat" cmpd="sng" algn="ctr">
          <a:solidFill>
            <a:schemeClr val="lt1">
              <a:hueOff val="0"/>
              <a:satOff val="0"/>
              <a:lumOff val="0"/>
              <a:alphaOff val="0"/>
            </a:schemeClr>
          </a:solidFill>
          <a:prstDash val="solid"/>
          <a:miter lim="800000"/>
        </a:ln>
        <a:effectLst/>
      </dgm:spPr>
    </dgm:pt>
    <dgm:pt modelId="{287F7806-8DF0-440A-8050-9A0AFF0EFAB3}" type="pres">
      <dgm:prSet presAssocID="{9561BB27-BDB0-4587-8624-FA808E038743}" presName="DropPinPlaceHolder" presStyleCnt="0"/>
      <dgm:spPr/>
    </dgm:pt>
    <dgm:pt modelId="{0FBCEF05-FB2F-4066-9E85-9AB3C785024D}" type="pres">
      <dgm:prSet presAssocID="{9561BB27-BDB0-4587-8624-FA808E038743}" presName="DropPin" presStyleLbl="alignNode1" presStyleIdx="1" presStyleCnt="10"/>
      <dgm:spPr/>
    </dgm:pt>
    <dgm:pt modelId="{7CA5188F-BBE7-445F-95CD-C14100FD00BC}" type="pres">
      <dgm:prSet presAssocID="{9561BB27-BDB0-4587-8624-FA808E038743}" presName="Ellipse" presStyleLbl="fgAcc1" presStyleIdx="2" presStyleCnt="11"/>
      <dgm:spPr>
        <a:solidFill>
          <a:schemeClr val="lt1">
            <a:alpha val="90000"/>
            <a:hueOff val="0"/>
            <a:satOff val="0"/>
            <a:lumOff val="0"/>
            <a:alphaOff val="0"/>
          </a:schemeClr>
        </a:solidFill>
        <a:ln w="19050" cap="flat" cmpd="sng" algn="ctr">
          <a:noFill/>
          <a:prstDash val="solid"/>
          <a:miter lim="800000"/>
        </a:ln>
        <a:effectLst/>
      </dgm:spPr>
    </dgm:pt>
    <dgm:pt modelId="{740E8052-B321-4E16-99F5-4608AF556E2D}" type="pres">
      <dgm:prSet presAssocID="{9561BB27-BDB0-4587-8624-FA808E038743}" presName="L2TextContainer" presStyleLbl="revTx" presStyleIdx="2" presStyleCnt="20">
        <dgm:presLayoutVars>
          <dgm:bulletEnabled val="1"/>
        </dgm:presLayoutVars>
      </dgm:prSet>
      <dgm:spPr/>
    </dgm:pt>
    <dgm:pt modelId="{C8952200-3809-42B7-BDCF-48325DDD5E49}" type="pres">
      <dgm:prSet presAssocID="{9561BB27-BDB0-4587-8624-FA808E038743}" presName="L1TextContainer" presStyleLbl="revTx" presStyleIdx="3" presStyleCnt="20">
        <dgm:presLayoutVars>
          <dgm:chMax val="1"/>
          <dgm:chPref val="1"/>
          <dgm:bulletEnabled val="1"/>
        </dgm:presLayoutVars>
      </dgm:prSet>
      <dgm:spPr/>
    </dgm:pt>
    <dgm:pt modelId="{7EE83483-8EA4-4428-BBCF-9D20888714CE}" type="pres">
      <dgm:prSet presAssocID="{9561BB27-BDB0-4587-8624-FA808E038743}" presName="ConnectLine" presStyleLbl="sibTrans1D1" presStyleIdx="1" presStyleCnt="10"/>
      <dgm:spPr>
        <a:noFill/>
        <a:ln w="12700" cap="flat" cmpd="sng" algn="ctr">
          <a:solidFill>
            <a:schemeClr val="accent3">
              <a:shade val="90000"/>
              <a:hueOff val="25689"/>
              <a:satOff val="124"/>
              <a:lumOff val="7526"/>
              <a:alphaOff val="0"/>
            </a:schemeClr>
          </a:solidFill>
          <a:prstDash val="dash"/>
          <a:miter lim="800000"/>
        </a:ln>
        <a:effectLst/>
      </dgm:spPr>
    </dgm:pt>
    <dgm:pt modelId="{5F955F23-DB7B-4359-82C8-317E5164BEE4}" type="pres">
      <dgm:prSet presAssocID="{9561BB27-BDB0-4587-8624-FA808E038743}" presName="EmptyPlaceHolder" presStyleCnt="0"/>
      <dgm:spPr/>
    </dgm:pt>
    <dgm:pt modelId="{53AE80C7-9167-4A6F-B98B-9E3E6618BE56}" type="pres">
      <dgm:prSet presAssocID="{66F75792-88B1-46E4-9856-9E16C45E788C}" presName="spaceBetweenRectangles" presStyleCnt="0"/>
      <dgm:spPr/>
    </dgm:pt>
    <dgm:pt modelId="{F416E800-E089-4853-9A8D-A15DED906888}" type="pres">
      <dgm:prSet presAssocID="{542B76F4-EBD1-4EBE-93D5-7D8D9DDD6247}" presName="composite" presStyleCnt="0"/>
      <dgm:spPr/>
    </dgm:pt>
    <dgm:pt modelId="{FEF4E5AB-0893-463F-A647-63732B6B458A}" type="pres">
      <dgm:prSet presAssocID="{542B76F4-EBD1-4EBE-93D5-7D8D9DDD6247}" presName="ConnectorPoint" presStyleLbl="lnNode1" presStyleIdx="2" presStyleCnt="10"/>
      <dgm:spPr>
        <a:solidFill>
          <a:schemeClr val="accent3">
            <a:shade val="80000"/>
            <a:hueOff val="12824"/>
            <a:satOff val="596"/>
            <a:lumOff val="4595"/>
            <a:alphaOff val="0"/>
          </a:schemeClr>
        </a:solidFill>
        <a:ln w="6350" cap="flat" cmpd="sng" algn="ctr">
          <a:solidFill>
            <a:schemeClr val="lt1">
              <a:hueOff val="0"/>
              <a:satOff val="0"/>
              <a:lumOff val="0"/>
              <a:alphaOff val="0"/>
            </a:schemeClr>
          </a:solidFill>
          <a:prstDash val="solid"/>
          <a:miter lim="800000"/>
        </a:ln>
        <a:effectLst/>
      </dgm:spPr>
    </dgm:pt>
    <dgm:pt modelId="{5DBDC61D-F19B-4D47-BB1E-BF4FAB7DD79F}" type="pres">
      <dgm:prSet presAssocID="{542B76F4-EBD1-4EBE-93D5-7D8D9DDD6247}" presName="DropPinPlaceHolder" presStyleCnt="0"/>
      <dgm:spPr/>
    </dgm:pt>
    <dgm:pt modelId="{3F2160E0-0A27-47D7-B7A7-BCCA1E0F8664}" type="pres">
      <dgm:prSet presAssocID="{542B76F4-EBD1-4EBE-93D5-7D8D9DDD6247}" presName="DropPin" presStyleLbl="alignNode1" presStyleIdx="2" presStyleCnt="10"/>
      <dgm:spPr/>
    </dgm:pt>
    <dgm:pt modelId="{CE6B9E8A-1A73-4E77-957A-DF83AB9B66B0}" type="pres">
      <dgm:prSet presAssocID="{542B76F4-EBD1-4EBE-93D5-7D8D9DDD6247}" presName="Ellipse" presStyleLbl="fgAcc1" presStyleIdx="3" presStyleCnt="11"/>
      <dgm:spPr>
        <a:solidFill>
          <a:schemeClr val="lt1">
            <a:alpha val="90000"/>
            <a:hueOff val="0"/>
            <a:satOff val="0"/>
            <a:lumOff val="0"/>
            <a:alphaOff val="0"/>
          </a:schemeClr>
        </a:solidFill>
        <a:ln w="19050" cap="flat" cmpd="sng" algn="ctr">
          <a:noFill/>
          <a:prstDash val="solid"/>
          <a:miter lim="800000"/>
        </a:ln>
        <a:effectLst/>
      </dgm:spPr>
    </dgm:pt>
    <dgm:pt modelId="{8553B6AD-85F9-45E5-A953-54E7195DCC40}" type="pres">
      <dgm:prSet presAssocID="{542B76F4-EBD1-4EBE-93D5-7D8D9DDD6247}" presName="L2TextContainer" presStyleLbl="revTx" presStyleIdx="4" presStyleCnt="20">
        <dgm:presLayoutVars>
          <dgm:bulletEnabled val="1"/>
        </dgm:presLayoutVars>
      </dgm:prSet>
      <dgm:spPr/>
    </dgm:pt>
    <dgm:pt modelId="{2CFF8113-04B8-43CE-BA58-27FA1C73D533}" type="pres">
      <dgm:prSet presAssocID="{542B76F4-EBD1-4EBE-93D5-7D8D9DDD6247}" presName="L1TextContainer" presStyleLbl="revTx" presStyleIdx="5" presStyleCnt="20">
        <dgm:presLayoutVars>
          <dgm:chMax val="1"/>
          <dgm:chPref val="1"/>
          <dgm:bulletEnabled val="1"/>
        </dgm:presLayoutVars>
      </dgm:prSet>
      <dgm:spPr/>
    </dgm:pt>
    <dgm:pt modelId="{F852DBC7-680B-4E4C-BFEE-05EA09DE7D97}" type="pres">
      <dgm:prSet presAssocID="{542B76F4-EBD1-4EBE-93D5-7D8D9DDD6247}" presName="ConnectLine" presStyleLbl="sibTrans1D1" presStyleIdx="2" presStyleCnt="10"/>
      <dgm:spPr>
        <a:noFill/>
        <a:ln w="12700" cap="flat" cmpd="sng" algn="ctr">
          <a:solidFill>
            <a:schemeClr val="accent3">
              <a:shade val="90000"/>
              <a:hueOff val="12845"/>
              <a:satOff val="62"/>
              <a:lumOff val="3763"/>
              <a:alphaOff val="0"/>
            </a:schemeClr>
          </a:solidFill>
          <a:prstDash val="dash"/>
          <a:miter lim="800000"/>
        </a:ln>
        <a:effectLst/>
      </dgm:spPr>
    </dgm:pt>
    <dgm:pt modelId="{C05B9AD0-8220-41FC-9267-3C88D7246E95}" type="pres">
      <dgm:prSet presAssocID="{542B76F4-EBD1-4EBE-93D5-7D8D9DDD6247}" presName="EmptyPlaceHolder" presStyleCnt="0"/>
      <dgm:spPr/>
    </dgm:pt>
    <dgm:pt modelId="{ABD694EA-BDFD-4D9E-B54E-783AFF644ABC}" type="pres">
      <dgm:prSet presAssocID="{E61F5C34-0D7E-439C-9AB1-84B8EE2621D7}" presName="spaceBetweenRectangles" presStyleCnt="0"/>
      <dgm:spPr/>
    </dgm:pt>
    <dgm:pt modelId="{6DB58C21-E7C5-44AE-A5A4-C27B550C9450}" type="pres">
      <dgm:prSet presAssocID="{2EAA7775-612E-4607-9A52-E3128EB439C0}" presName="composite" presStyleCnt="0"/>
      <dgm:spPr/>
    </dgm:pt>
    <dgm:pt modelId="{28944C0A-8CDE-4392-BD99-9FC2CC1A07C4}" type="pres">
      <dgm:prSet presAssocID="{2EAA7775-612E-4607-9A52-E3128EB439C0}" presName="ConnectorPoint" presStyleLbl="lnNode1" presStyleIdx="3" presStyleCnt="10"/>
      <dgm:spPr>
        <a:solidFill>
          <a:schemeClr val="accent3">
            <a:shade val="80000"/>
            <a:hueOff val="34196"/>
            <a:satOff val="1590"/>
            <a:lumOff val="12252"/>
            <a:alphaOff val="0"/>
          </a:schemeClr>
        </a:solidFill>
        <a:ln w="6350" cap="flat" cmpd="sng" algn="ctr">
          <a:solidFill>
            <a:schemeClr val="lt1">
              <a:hueOff val="0"/>
              <a:satOff val="0"/>
              <a:lumOff val="0"/>
              <a:alphaOff val="0"/>
            </a:schemeClr>
          </a:solidFill>
          <a:prstDash val="solid"/>
          <a:miter lim="800000"/>
        </a:ln>
        <a:effectLst/>
      </dgm:spPr>
    </dgm:pt>
    <dgm:pt modelId="{04DF542F-0C0C-48B9-8E0D-86D82332D9A3}" type="pres">
      <dgm:prSet presAssocID="{2EAA7775-612E-4607-9A52-E3128EB439C0}" presName="DropPinPlaceHolder" presStyleCnt="0"/>
      <dgm:spPr/>
    </dgm:pt>
    <dgm:pt modelId="{05BCB591-FD48-4E90-8BEB-80467E998B89}" type="pres">
      <dgm:prSet presAssocID="{2EAA7775-612E-4607-9A52-E3128EB439C0}" presName="DropPin" presStyleLbl="alignNode1" presStyleIdx="3" presStyleCnt="10"/>
      <dgm:spPr/>
    </dgm:pt>
    <dgm:pt modelId="{C7EEC7C2-5413-4D8B-9077-429DA7D63F96}" type="pres">
      <dgm:prSet presAssocID="{2EAA7775-612E-4607-9A52-E3128EB439C0}" presName="Ellipse" presStyleLbl="fgAcc1" presStyleIdx="4" presStyleCnt="11"/>
      <dgm:spPr>
        <a:solidFill>
          <a:schemeClr val="lt1">
            <a:alpha val="90000"/>
            <a:hueOff val="0"/>
            <a:satOff val="0"/>
            <a:lumOff val="0"/>
            <a:alphaOff val="0"/>
          </a:schemeClr>
        </a:solidFill>
        <a:ln w="19050" cap="flat" cmpd="sng" algn="ctr">
          <a:noFill/>
          <a:prstDash val="solid"/>
          <a:miter lim="800000"/>
        </a:ln>
        <a:effectLst/>
      </dgm:spPr>
    </dgm:pt>
    <dgm:pt modelId="{C5F34F04-8F3C-4A25-BEEF-079A1BA41C50}" type="pres">
      <dgm:prSet presAssocID="{2EAA7775-612E-4607-9A52-E3128EB439C0}" presName="L2TextContainer" presStyleLbl="revTx" presStyleIdx="6" presStyleCnt="20">
        <dgm:presLayoutVars>
          <dgm:bulletEnabled val="1"/>
        </dgm:presLayoutVars>
      </dgm:prSet>
      <dgm:spPr/>
    </dgm:pt>
    <dgm:pt modelId="{2F618C9A-A571-45D8-BEA2-C86CFF8FAA6E}" type="pres">
      <dgm:prSet presAssocID="{2EAA7775-612E-4607-9A52-E3128EB439C0}" presName="L1TextContainer" presStyleLbl="revTx" presStyleIdx="7" presStyleCnt="20">
        <dgm:presLayoutVars>
          <dgm:chMax val="1"/>
          <dgm:chPref val="1"/>
          <dgm:bulletEnabled val="1"/>
        </dgm:presLayoutVars>
      </dgm:prSet>
      <dgm:spPr/>
    </dgm:pt>
    <dgm:pt modelId="{5C5DA33E-FEE8-4121-8CB1-364575A74913}" type="pres">
      <dgm:prSet presAssocID="{2EAA7775-612E-4607-9A52-E3128EB439C0}" presName="ConnectLine" presStyleLbl="sibTrans1D1" presStyleIdx="3" presStyleCnt="10"/>
      <dgm:spPr>
        <a:noFill/>
        <a:ln w="12700" cap="flat" cmpd="sng" algn="ctr">
          <a:solidFill>
            <a:schemeClr val="accent3">
              <a:shade val="90000"/>
              <a:hueOff val="34252"/>
              <a:satOff val="165"/>
              <a:lumOff val="10035"/>
              <a:alphaOff val="0"/>
            </a:schemeClr>
          </a:solidFill>
          <a:prstDash val="dash"/>
          <a:miter lim="800000"/>
        </a:ln>
        <a:effectLst/>
      </dgm:spPr>
    </dgm:pt>
    <dgm:pt modelId="{E458C9D6-67D1-4CF9-B246-450CD568AC07}" type="pres">
      <dgm:prSet presAssocID="{2EAA7775-612E-4607-9A52-E3128EB439C0}" presName="EmptyPlaceHolder" presStyleCnt="0"/>
      <dgm:spPr/>
    </dgm:pt>
    <dgm:pt modelId="{0A285730-309A-44B5-A112-4476784844E1}" type="pres">
      <dgm:prSet presAssocID="{BF71EFDE-1552-4D7C-B302-A9E18CC7549B}" presName="spaceBetweenRectangles" presStyleCnt="0"/>
      <dgm:spPr/>
    </dgm:pt>
    <dgm:pt modelId="{2790E5BB-953F-4182-B2F1-0A91CB215EC6}" type="pres">
      <dgm:prSet presAssocID="{39FA1A4B-7858-4C47-AD46-5E0C25095570}" presName="composite" presStyleCnt="0"/>
      <dgm:spPr/>
    </dgm:pt>
    <dgm:pt modelId="{8EBF8F1F-FE47-47E8-8C2D-791D144CA70A}" type="pres">
      <dgm:prSet presAssocID="{39FA1A4B-7858-4C47-AD46-5E0C25095570}" presName="ConnectorPoint" presStyleLbl="lnNode1" presStyleIdx="4" presStyleCnt="10"/>
      <dgm:spPr>
        <a:solidFill>
          <a:schemeClr val="accent3">
            <a:shade val="80000"/>
            <a:hueOff val="25647"/>
            <a:satOff val="1192"/>
            <a:lumOff val="9189"/>
            <a:alphaOff val="0"/>
          </a:schemeClr>
        </a:solidFill>
        <a:ln w="6350" cap="flat" cmpd="sng" algn="ctr">
          <a:solidFill>
            <a:schemeClr val="lt1">
              <a:hueOff val="0"/>
              <a:satOff val="0"/>
              <a:lumOff val="0"/>
              <a:alphaOff val="0"/>
            </a:schemeClr>
          </a:solidFill>
          <a:prstDash val="solid"/>
          <a:miter lim="800000"/>
        </a:ln>
        <a:effectLst/>
      </dgm:spPr>
    </dgm:pt>
    <dgm:pt modelId="{91273603-CBDE-4716-96A5-CE1137C0012E}" type="pres">
      <dgm:prSet presAssocID="{39FA1A4B-7858-4C47-AD46-5E0C25095570}" presName="DropPinPlaceHolder" presStyleCnt="0"/>
      <dgm:spPr/>
    </dgm:pt>
    <dgm:pt modelId="{0293994D-0DF2-437F-91FA-2605E7615C75}" type="pres">
      <dgm:prSet presAssocID="{39FA1A4B-7858-4C47-AD46-5E0C25095570}" presName="DropPin" presStyleLbl="alignNode1" presStyleIdx="4" presStyleCnt="10"/>
      <dgm:spPr/>
    </dgm:pt>
    <dgm:pt modelId="{FC03B0E6-5AC3-4B09-BE03-A60F94EB93D2}" type="pres">
      <dgm:prSet presAssocID="{39FA1A4B-7858-4C47-AD46-5E0C25095570}" presName="Ellipse" presStyleLbl="fgAcc1" presStyleIdx="5" presStyleCnt="11"/>
      <dgm:spPr>
        <a:solidFill>
          <a:schemeClr val="lt1">
            <a:alpha val="90000"/>
            <a:hueOff val="0"/>
            <a:satOff val="0"/>
            <a:lumOff val="0"/>
            <a:alphaOff val="0"/>
          </a:schemeClr>
        </a:solidFill>
        <a:ln w="19050" cap="flat" cmpd="sng" algn="ctr">
          <a:noFill/>
          <a:prstDash val="solid"/>
          <a:miter lim="800000"/>
        </a:ln>
        <a:effectLst/>
      </dgm:spPr>
    </dgm:pt>
    <dgm:pt modelId="{1DCFEB01-A48F-48E5-99EA-42E0EB95D4A0}" type="pres">
      <dgm:prSet presAssocID="{39FA1A4B-7858-4C47-AD46-5E0C25095570}" presName="L2TextContainer" presStyleLbl="revTx" presStyleIdx="8" presStyleCnt="20">
        <dgm:presLayoutVars>
          <dgm:bulletEnabled val="1"/>
        </dgm:presLayoutVars>
      </dgm:prSet>
      <dgm:spPr/>
    </dgm:pt>
    <dgm:pt modelId="{26D1F775-40C0-43B9-A054-AC0542E5A5A8}" type="pres">
      <dgm:prSet presAssocID="{39FA1A4B-7858-4C47-AD46-5E0C25095570}" presName="L1TextContainer" presStyleLbl="revTx" presStyleIdx="9" presStyleCnt="20">
        <dgm:presLayoutVars>
          <dgm:chMax val="1"/>
          <dgm:chPref val="1"/>
          <dgm:bulletEnabled val="1"/>
        </dgm:presLayoutVars>
      </dgm:prSet>
      <dgm:spPr/>
    </dgm:pt>
    <dgm:pt modelId="{220460BC-F16C-4DF5-B6A8-D9DC7C97E53E}" type="pres">
      <dgm:prSet presAssocID="{39FA1A4B-7858-4C47-AD46-5E0C25095570}" presName="ConnectLine" presStyleLbl="sibTrans1D1" presStyleIdx="4" presStyleCnt="10"/>
      <dgm:spPr>
        <a:noFill/>
        <a:ln w="12700" cap="flat" cmpd="sng" algn="ctr">
          <a:solidFill>
            <a:schemeClr val="accent3">
              <a:shade val="90000"/>
              <a:hueOff val="25689"/>
              <a:satOff val="124"/>
              <a:lumOff val="7526"/>
              <a:alphaOff val="0"/>
            </a:schemeClr>
          </a:solidFill>
          <a:prstDash val="dash"/>
          <a:miter lim="800000"/>
        </a:ln>
        <a:effectLst/>
      </dgm:spPr>
    </dgm:pt>
    <dgm:pt modelId="{170E1930-E127-437D-9E07-731C5C470B73}" type="pres">
      <dgm:prSet presAssocID="{39FA1A4B-7858-4C47-AD46-5E0C25095570}" presName="EmptyPlaceHolder" presStyleCnt="0"/>
      <dgm:spPr/>
    </dgm:pt>
    <dgm:pt modelId="{D385E859-0D67-4D59-B81C-5FEBC99BF444}" type="pres">
      <dgm:prSet presAssocID="{12B098C5-DA90-4F49-ADE5-35C25E0BA74A}" presName="spaceBetweenRectangles" presStyleCnt="0"/>
      <dgm:spPr/>
    </dgm:pt>
    <dgm:pt modelId="{DC2C125C-89FB-4147-9587-18FF6C0A2FE3}" type="pres">
      <dgm:prSet presAssocID="{4968DA3D-6D36-41A1-A83E-48A051C96354}" presName="composite" presStyleCnt="0"/>
      <dgm:spPr/>
    </dgm:pt>
    <dgm:pt modelId="{2814A028-519D-4289-9B90-6AE56016A4E6}" type="pres">
      <dgm:prSet presAssocID="{4968DA3D-6D36-41A1-A83E-48A051C96354}" presName="ConnectorPoint" presStyleLbl="lnNode1" presStyleIdx="5" presStyleCnt="10"/>
      <dgm:spPr>
        <a:solidFill>
          <a:schemeClr val="accent3">
            <a:shade val="80000"/>
            <a:hueOff val="32059"/>
            <a:satOff val="1491"/>
            <a:lumOff val="11486"/>
            <a:alphaOff val="0"/>
          </a:schemeClr>
        </a:solidFill>
        <a:ln w="6350" cap="flat" cmpd="sng" algn="ctr">
          <a:solidFill>
            <a:schemeClr val="lt1">
              <a:hueOff val="0"/>
              <a:satOff val="0"/>
              <a:lumOff val="0"/>
              <a:alphaOff val="0"/>
            </a:schemeClr>
          </a:solidFill>
          <a:prstDash val="solid"/>
          <a:miter lim="800000"/>
        </a:ln>
        <a:effectLst/>
      </dgm:spPr>
    </dgm:pt>
    <dgm:pt modelId="{FBCEFB21-82D1-4DAB-AAEC-EE1C50DFBD7C}" type="pres">
      <dgm:prSet presAssocID="{4968DA3D-6D36-41A1-A83E-48A051C96354}" presName="DropPinPlaceHolder" presStyleCnt="0"/>
      <dgm:spPr/>
    </dgm:pt>
    <dgm:pt modelId="{D1268FBA-4BC3-4F93-A8CC-2BA059B8BDCD}" type="pres">
      <dgm:prSet presAssocID="{4968DA3D-6D36-41A1-A83E-48A051C96354}" presName="DropPin" presStyleLbl="alignNode1" presStyleIdx="5" presStyleCnt="10"/>
      <dgm:spPr/>
    </dgm:pt>
    <dgm:pt modelId="{A305C404-4E14-404B-884C-775E8F907BDC}" type="pres">
      <dgm:prSet presAssocID="{4968DA3D-6D36-41A1-A83E-48A051C96354}" presName="Ellipse" presStyleLbl="fgAcc1" presStyleIdx="6" presStyleCnt="11"/>
      <dgm:spPr>
        <a:solidFill>
          <a:schemeClr val="lt1">
            <a:alpha val="90000"/>
            <a:hueOff val="0"/>
            <a:satOff val="0"/>
            <a:lumOff val="0"/>
            <a:alphaOff val="0"/>
          </a:schemeClr>
        </a:solidFill>
        <a:ln w="19050" cap="flat" cmpd="sng" algn="ctr">
          <a:noFill/>
          <a:prstDash val="solid"/>
          <a:miter lim="800000"/>
        </a:ln>
        <a:effectLst/>
      </dgm:spPr>
    </dgm:pt>
    <dgm:pt modelId="{19E6A121-D996-4D7A-8309-720EB9BE1B59}" type="pres">
      <dgm:prSet presAssocID="{4968DA3D-6D36-41A1-A83E-48A051C96354}" presName="L2TextContainer" presStyleLbl="revTx" presStyleIdx="10" presStyleCnt="20">
        <dgm:presLayoutVars>
          <dgm:bulletEnabled val="1"/>
        </dgm:presLayoutVars>
      </dgm:prSet>
      <dgm:spPr/>
    </dgm:pt>
    <dgm:pt modelId="{AA77BC0F-D5B3-4459-AFE7-198AC6756243}" type="pres">
      <dgm:prSet presAssocID="{4968DA3D-6D36-41A1-A83E-48A051C96354}" presName="L1TextContainer" presStyleLbl="revTx" presStyleIdx="11" presStyleCnt="20">
        <dgm:presLayoutVars>
          <dgm:chMax val="1"/>
          <dgm:chPref val="1"/>
          <dgm:bulletEnabled val="1"/>
        </dgm:presLayoutVars>
      </dgm:prSet>
      <dgm:spPr/>
    </dgm:pt>
    <dgm:pt modelId="{489F5150-AE44-4F24-B8A1-688D193829B1}" type="pres">
      <dgm:prSet presAssocID="{4968DA3D-6D36-41A1-A83E-48A051C96354}" presName="ConnectLine" presStyleLbl="sibTrans1D1" presStyleIdx="5" presStyleCnt="10"/>
      <dgm:spPr>
        <a:noFill/>
        <a:ln w="12700" cap="flat" cmpd="sng" algn="ctr">
          <a:solidFill>
            <a:schemeClr val="accent3">
              <a:shade val="90000"/>
              <a:hueOff val="32112"/>
              <a:satOff val="155"/>
              <a:lumOff val="9408"/>
              <a:alphaOff val="0"/>
            </a:schemeClr>
          </a:solidFill>
          <a:prstDash val="dash"/>
          <a:miter lim="800000"/>
        </a:ln>
        <a:effectLst/>
      </dgm:spPr>
    </dgm:pt>
    <dgm:pt modelId="{406EFE09-49E5-4C2A-A424-4963B793E3EC}" type="pres">
      <dgm:prSet presAssocID="{4968DA3D-6D36-41A1-A83E-48A051C96354}" presName="EmptyPlaceHolder" presStyleCnt="0"/>
      <dgm:spPr/>
    </dgm:pt>
    <dgm:pt modelId="{24D4EA81-1A68-4A84-8315-26657BB84552}" type="pres">
      <dgm:prSet presAssocID="{D698D826-815E-4179-89DD-5702298BDEE5}" presName="spaceBetweenRectangles" presStyleCnt="0"/>
      <dgm:spPr/>
    </dgm:pt>
    <dgm:pt modelId="{AA0110AA-DD0E-475F-980A-4D1B6F90217E}" type="pres">
      <dgm:prSet presAssocID="{60D02D95-B61F-4274-9B14-C7C714A82D7A}" presName="composite" presStyleCnt="0"/>
      <dgm:spPr/>
    </dgm:pt>
    <dgm:pt modelId="{67BA5ED1-D6FF-4AC5-951A-8FA4DEFC8698}" type="pres">
      <dgm:prSet presAssocID="{60D02D95-B61F-4274-9B14-C7C714A82D7A}" presName="ConnectorPoint" presStyleLbl="lnNode1" presStyleIdx="6" presStyleCnt="10"/>
      <dgm:spPr>
        <a:solidFill>
          <a:schemeClr val="accent3">
            <a:shade val="80000"/>
            <a:hueOff val="38471"/>
            <a:satOff val="1789"/>
            <a:lumOff val="13784"/>
            <a:alphaOff val="0"/>
          </a:schemeClr>
        </a:solidFill>
        <a:ln w="6350" cap="flat" cmpd="sng" algn="ctr">
          <a:solidFill>
            <a:schemeClr val="lt1">
              <a:hueOff val="0"/>
              <a:satOff val="0"/>
              <a:lumOff val="0"/>
              <a:alphaOff val="0"/>
            </a:schemeClr>
          </a:solidFill>
          <a:prstDash val="solid"/>
          <a:miter lim="800000"/>
        </a:ln>
        <a:effectLst/>
      </dgm:spPr>
    </dgm:pt>
    <dgm:pt modelId="{6988CD83-CE15-4051-BA36-B7D320E754D8}" type="pres">
      <dgm:prSet presAssocID="{60D02D95-B61F-4274-9B14-C7C714A82D7A}" presName="DropPinPlaceHolder" presStyleCnt="0"/>
      <dgm:spPr/>
    </dgm:pt>
    <dgm:pt modelId="{016768AC-A763-4E35-AA92-858DC4E1CC25}" type="pres">
      <dgm:prSet presAssocID="{60D02D95-B61F-4274-9B14-C7C714A82D7A}" presName="DropPin" presStyleLbl="alignNode1" presStyleIdx="6" presStyleCnt="10"/>
      <dgm:spPr/>
    </dgm:pt>
    <dgm:pt modelId="{78C32BF0-0621-4D49-9ED6-658EB1AFB123}" type="pres">
      <dgm:prSet presAssocID="{60D02D95-B61F-4274-9B14-C7C714A82D7A}" presName="Ellipse" presStyleLbl="fgAcc1" presStyleIdx="7" presStyleCnt="11"/>
      <dgm:spPr>
        <a:solidFill>
          <a:schemeClr val="lt1">
            <a:alpha val="90000"/>
            <a:hueOff val="0"/>
            <a:satOff val="0"/>
            <a:lumOff val="0"/>
            <a:alphaOff val="0"/>
          </a:schemeClr>
        </a:solidFill>
        <a:ln w="19050" cap="flat" cmpd="sng" algn="ctr">
          <a:noFill/>
          <a:prstDash val="solid"/>
          <a:miter lim="800000"/>
        </a:ln>
        <a:effectLst/>
      </dgm:spPr>
    </dgm:pt>
    <dgm:pt modelId="{9ED0B07C-FC0A-4D4E-B065-43C96F9375FA}" type="pres">
      <dgm:prSet presAssocID="{60D02D95-B61F-4274-9B14-C7C714A82D7A}" presName="L2TextContainer" presStyleLbl="revTx" presStyleIdx="12" presStyleCnt="20">
        <dgm:presLayoutVars>
          <dgm:bulletEnabled val="1"/>
        </dgm:presLayoutVars>
      </dgm:prSet>
      <dgm:spPr/>
    </dgm:pt>
    <dgm:pt modelId="{ACACE3D8-B788-4358-816C-42F58F957DCF}" type="pres">
      <dgm:prSet presAssocID="{60D02D95-B61F-4274-9B14-C7C714A82D7A}" presName="L1TextContainer" presStyleLbl="revTx" presStyleIdx="13" presStyleCnt="20">
        <dgm:presLayoutVars>
          <dgm:chMax val="1"/>
          <dgm:chPref val="1"/>
          <dgm:bulletEnabled val="1"/>
        </dgm:presLayoutVars>
      </dgm:prSet>
      <dgm:spPr/>
    </dgm:pt>
    <dgm:pt modelId="{E408A6A6-D562-4BA4-9117-9A5980137957}" type="pres">
      <dgm:prSet presAssocID="{60D02D95-B61F-4274-9B14-C7C714A82D7A}" presName="ConnectLine" presStyleLbl="sibTrans1D1" presStyleIdx="6" presStyleCnt="10"/>
      <dgm:spPr>
        <a:noFill/>
        <a:ln w="12700" cap="flat" cmpd="sng" algn="ctr">
          <a:solidFill>
            <a:schemeClr val="accent3">
              <a:shade val="90000"/>
              <a:hueOff val="38534"/>
              <a:satOff val="186"/>
              <a:lumOff val="11289"/>
              <a:alphaOff val="0"/>
            </a:schemeClr>
          </a:solidFill>
          <a:prstDash val="dash"/>
          <a:miter lim="800000"/>
        </a:ln>
        <a:effectLst/>
      </dgm:spPr>
    </dgm:pt>
    <dgm:pt modelId="{DF34F653-D85C-4665-ABCA-BDD97BCE016F}" type="pres">
      <dgm:prSet presAssocID="{60D02D95-B61F-4274-9B14-C7C714A82D7A}" presName="EmptyPlaceHolder" presStyleCnt="0"/>
      <dgm:spPr/>
    </dgm:pt>
    <dgm:pt modelId="{782B1D41-733F-46D8-9FE8-B0950C852B87}" type="pres">
      <dgm:prSet presAssocID="{A3FE55E9-AB50-4D24-A3D7-BF93CF253AA5}" presName="spaceBetweenRectangles" presStyleCnt="0"/>
      <dgm:spPr/>
    </dgm:pt>
    <dgm:pt modelId="{0DBC2839-9DBE-4EEB-8193-964785EC0E4F}" type="pres">
      <dgm:prSet presAssocID="{ABB63E83-E25E-4B3F-AC89-65973D0C3587}" presName="composite" presStyleCnt="0"/>
      <dgm:spPr/>
    </dgm:pt>
    <dgm:pt modelId="{A8252103-A0BB-41E2-B176-1A44657E7BE1}" type="pres">
      <dgm:prSet presAssocID="{ABB63E83-E25E-4B3F-AC89-65973D0C3587}" presName="ConnectorPoint" presStyleLbl="lnNode1" presStyleIdx="7" presStyleCnt="10"/>
      <dgm:spPr>
        <a:solidFill>
          <a:schemeClr val="accent3">
            <a:shade val="80000"/>
            <a:hueOff val="44882"/>
            <a:satOff val="2087"/>
            <a:lumOff val="16081"/>
            <a:alphaOff val="0"/>
          </a:schemeClr>
        </a:solidFill>
        <a:ln w="6350" cap="flat" cmpd="sng" algn="ctr">
          <a:solidFill>
            <a:schemeClr val="lt1">
              <a:hueOff val="0"/>
              <a:satOff val="0"/>
              <a:lumOff val="0"/>
              <a:alphaOff val="0"/>
            </a:schemeClr>
          </a:solidFill>
          <a:prstDash val="solid"/>
          <a:miter lim="800000"/>
        </a:ln>
        <a:effectLst/>
      </dgm:spPr>
    </dgm:pt>
    <dgm:pt modelId="{E6E78B0A-7BF0-439D-91CF-DD1B5633E71D}" type="pres">
      <dgm:prSet presAssocID="{ABB63E83-E25E-4B3F-AC89-65973D0C3587}" presName="DropPinPlaceHolder" presStyleCnt="0"/>
      <dgm:spPr/>
    </dgm:pt>
    <dgm:pt modelId="{BF943BEC-4C3C-427B-9785-713EFFBF6DDE}" type="pres">
      <dgm:prSet presAssocID="{ABB63E83-E25E-4B3F-AC89-65973D0C3587}" presName="DropPin" presStyleLbl="alignNode1" presStyleIdx="7" presStyleCnt="10"/>
      <dgm:spPr/>
    </dgm:pt>
    <dgm:pt modelId="{F0E77AC3-20E9-4B95-AFCB-CED1E3C1EEA5}" type="pres">
      <dgm:prSet presAssocID="{ABB63E83-E25E-4B3F-AC89-65973D0C3587}" presName="Ellipse" presStyleLbl="fgAcc1" presStyleIdx="8" presStyleCnt="11"/>
      <dgm:spPr>
        <a:solidFill>
          <a:schemeClr val="lt1">
            <a:alpha val="90000"/>
            <a:hueOff val="0"/>
            <a:satOff val="0"/>
            <a:lumOff val="0"/>
            <a:alphaOff val="0"/>
          </a:schemeClr>
        </a:solidFill>
        <a:ln w="19050" cap="flat" cmpd="sng" algn="ctr">
          <a:noFill/>
          <a:prstDash val="solid"/>
          <a:miter lim="800000"/>
        </a:ln>
        <a:effectLst/>
      </dgm:spPr>
    </dgm:pt>
    <dgm:pt modelId="{80E88388-E195-4613-A6AA-6CF95D03FF2E}" type="pres">
      <dgm:prSet presAssocID="{ABB63E83-E25E-4B3F-AC89-65973D0C3587}" presName="L2TextContainer" presStyleLbl="revTx" presStyleIdx="14" presStyleCnt="20">
        <dgm:presLayoutVars>
          <dgm:bulletEnabled val="1"/>
        </dgm:presLayoutVars>
      </dgm:prSet>
      <dgm:spPr/>
    </dgm:pt>
    <dgm:pt modelId="{20ED81A7-7A4C-4DFC-9B2D-1D554EF0F47D}" type="pres">
      <dgm:prSet presAssocID="{ABB63E83-E25E-4B3F-AC89-65973D0C3587}" presName="L1TextContainer" presStyleLbl="revTx" presStyleIdx="15" presStyleCnt="20">
        <dgm:presLayoutVars>
          <dgm:chMax val="1"/>
          <dgm:chPref val="1"/>
          <dgm:bulletEnabled val="1"/>
        </dgm:presLayoutVars>
      </dgm:prSet>
      <dgm:spPr/>
    </dgm:pt>
    <dgm:pt modelId="{67A8F526-479B-4B2F-A0BA-77BF436369FF}" type="pres">
      <dgm:prSet presAssocID="{ABB63E83-E25E-4B3F-AC89-65973D0C3587}" presName="ConnectLine" presStyleLbl="sibTrans1D1" presStyleIdx="7" presStyleCnt="10"/>
      <dgm:spPr>
        <a:noFill/>
        <a:ln w="12700" cap="flat" cmpd="sng" algn="ctr">
          <a:solidFill>
            <a:schemeClr val="accent3">
              <a:shade val="90000"/>
              <a:hueOff val="44956"/>
              <a:satOff val="217"/>
              <a:lumOff val="13171"/>
              <a:alphaOff val="0"/>
            </a:schemeClr>
          </a:solidFill>
          <a:prstDash val="dash"/>
          <a:miter lim="800000"/>
        </a:ln>
        <a:effectLst/>
      </dgm:spPr>
    </dgm:pt>
    <dgm:pt modelId="{E6FEB75A-E3FA-40D2-8B5C-D649C909FD25}" type="pres">
      <dgm:prSet presAssocID="{ABB63E83-E25E-4B3F-AC89-65973D0C3587}" presName="EmptyPlaceHolder" presStyleCnt="0"/>
      <dgm:spPr/>
    </dgm:pt>
    <dgm:pt modelId="{89D8B2EA-72EA-4546-A36E-C9BE62E75213}" type="pres">
      <dgm:prSet presAssocID="{E3BC712A-6B2F-4EBE-BCB9-0F539ACA45A8}" presName="spaceBetweenRectangles" presStyleCnt="0"/>
      <dgm:spPr/>
    </dgm:pt>
    <dgm:pt modelId="{E11B6ABD-FFC7-446A-878E-432BAD3262D4}" type="pres">
      <dgm:prSet presAssocID="{7F9AC129-694B-40FB-88AC-F27D210125E9}" presName="composite" presStyleCnt="0"/>
      <dgm:spPr/>
    </dgm:pt>
    <dgm:pt modelId="{689D4BE9-51F7-470D-BAAC-D029320CC959}" type="pres">
      <dgm:prSet presAssocID="{7F9AC129-694B-40FB-88AC-F27D210125E9}" presName="ConnectorPoint" presStyleLbl="lnNode1" presStyleIdx="8" presStyleCnt="10"/>
      <dgm:spPr>
        <a:solidFill>
          <a:schemeClr val="accent3">
            <a:shade val="80000"/>
            <a:hueOff val="51294"/>
            <a:satOff val="2385"/>
            <a:lumOff val="18378"/>
            <a:alphaOff val="0"/>
          </a:schemeClr>
        </a:solidFill>
        <a:ln w="6350" cap="flat" cmpd="sng" algn="ctr">
          <a:solidFill>
            <a:schemeClr val="lt1">
              <a:hueOff val="0"/>
              <a:satOff val="0"/>
              <a:lumOff val="0"/>
              <a:alphaOff val="0"/>
            </a:schemeClr>
          </a:solidFill>
          <a:prstDash val="solid"/>
          <a:miter lim="800000"/>
        </a:ln>
        <a:effectLst/>
      </dgm:spPr>
    </dgm:pt>
    <dgm:pt modelId="{9B28936E-D18B-45A6-91E6-F132A410E20F}" type="pres">
      <dgm:prSet presAssocID="{7F9AC129-694B-40FB-88AC-F27D210125E9}" presName="DropPinPlaceHolder" presStyleCnt="0"/>
      <dgm:spPr/>
    </dgm:pt>
    <dgm:pt modelId="{336EAC09-B8E1-4334-B8CF-C56D40948421}" type="pres">
      <dgm:prSet presAssocID="{7F9AC129-694B-40FB-88AC-F27D210125E9}" presName="DropPin" presStyleLbl="alignNode1" presStyleIdx="8" presStyleCnt="10"/>
      <dgm:spPr/>
    </dgm:pt>
    <dgm:pt modelId="{623D0536-4B20-4D19-896E-2C2AE16B731C}" type="pres">
      <dgm:prSet presAssocID="{7F9AC129-694B-40FB-88AC-F27D210125E9}" presName="Ellipse" presStyleLbl="fgAcc1" presStyleIdx="9" presStyleCnt="11"/>
      <dgm:spPr>
        <a:solidFill>
          <a:schemeClr val="lt1">
            <a:alpha val="90000"/>
            <a:hueOff val="0"/>
            <a:satOff val="0"/>
            <a:lumOff val="0"/>
            <a:alphaOff val="0"/>
          </a:schemeClr>
        </a:solidFill>
        <a:ln w="19050" cap="flat" cmpd="sng" algn="ctr">
          <a:noFill/>
          <a:prstDash val="solid"/>
          <a:miter lim="800000"/>
        </a:ln>
        <a:effectLst/>
      </dgm:spPr>
    </dgm:pt>
    <dgm:pt modelId="{EDD520CA-7851-41E8-9B1F-1EDAED0384B6}" type="pres">
      <dgm:prSet presAssocID="{7F9AC129-694B-40FB-88AC-F27D210125E9}" presName="L2TextContainer" presStyleLbl="revTx" presStyleIdx="16" presStyleCnt="20">
        <dgm:presLayoutVars>
          <dgm:bulletEnabled val="1"/>
        </dgm:presLayoutVars>
      </dgm:prSet>
      <dgm:spPr/>
    </dgm:pt>
    <dgm:pt modelId="{FECB1F75-9AD3-4728-814C-94FB41E04352}" type="pres">
      <dgm:prSet presAssocID="{7F9AC129-694B-40FB-88AC-F27D210125E9}" presName="L1TextContainer" presStyleLbl="revTx" presStyleIdx="17" presStyleCnt="20">
        <dgm:presLayoutVars>
          <dgm:chMax val="1"/>
          <dgm:chPref val="1"/>
          <dgm:bulletEnabled val="1"/>
        </dgm:presLayoutVars>
      </dgm:prSet>
      <dgm:spPr/>
    </dgm:pt>
    <dgm:pt modelId="{EB13BF5F-D16F-4F4C-B2D0-32EDFE2C2D57}" type="pres">
      <dgm:prSet presAssocID="{7F9AC129-694B-40FB-88AC-F27D210125E9}" presName="ConnectLine" presStyleLbl="sibTrans1D1" presStyleIdx="8" presStyleCnt="10"/>
      <dgm:spPr>
        <a:noFill/>
        <a:ln w="12700" cap="flat" cmpd="sng" algn="ctr">
          <a:solidFill>
            <a:schemeClr val="accent3">
              <a:shade val="90000"/>
              <a:hueOff val="51378"/>
              <a:satOff val="248"/>
              <a:lumOff val="15052"/>
              <a:alphaOff val="0"/>
            </a:schemeClr>
          </a:solidFill>
          <a:prstDash val="dash"/>
          <a:miter lim="800000"/>
        </a:ln>
        <a:effectLst/>
      </dgm:spPr>
    </dgm:pt>
    <dgm:pt modelId="{F766B540-F027-4236-A69F-60CC1FC44FB7}" type="pres">
      <dgm:prSet presAssocID="{7F9AC129-694B-40FB-88AC-F27D210125E9}" presName="EmptyPlaceHolder" presStyleCnt="0"/>
      <dgm:spPr/>
    </dgm:pt>
    <dgm:pt modelId="{48025F1A-C516-419E-9601-8B8CED4512C5}" type="pres">
      <dgm:prSet presAssocID="{888079F5-5010-4EF8-BF2C-14EA68486875}" presName="spaceBetweenRectangles" presStyleCnt="0"/>
      <dgm:spPr/>
    </dgm:pt>
    <dgm:pt modelId="{B8D6E797-6BD9-445F-A12F-A7907CABA42C}" type="pres">
      <dgm:prSet presAssocID="{FB5A325C-D875-4FC0-8DC9-AF01BE49A811}" presName="composite" presStyleCnt="0"/>
      <dgm:spPr/>
    </dgm:pt>
    <dgm:pt modelId="{B40A290D-1D56-4A0C-B597-476601DBFA8E}" type="pres">
      <dgm:prSet presAssocID="{FB5A325C-D875-4FC0-8DC9-AF01BE49A811}" presName="ConnectorPoint" presStyleLbl="lnNode1" presStyleIdx="9" presStyleCnt="10"/>
      <dgm:spPr>
        <a:solidFill>
          <a:schemeClr val="accent3">
            <a:shade val="80000"/>
            <a:hueOff val="41968"/>
            <a:satOff val="1951"/>
            <a:lumOff val="15037"/>
            <a:alphaOff val="0"/>
          </a:schemeClr>
        </a:solidFill>
        <a:ln w="6350" cap="flat" cmpd="sng" algn="ctr">
          <a:solidFill>
            <a:schemeClr val="lt1">
              <a:hueOff val="0"/>
              <a:satOff val="0"/>
              <a:lumOff val="0"/>
              <a:alphaOff val="0"/>
            </a:schemeClr>
          </a:solidFill>
          <a:prstDash val="solid"/>
          <a:miter lim="800000"/>
        </a:ln>
        <a:effectLst/>
      </dgm:spPr>
    </dgm:pt>
    <dgm:pt modelId="{73271EA0-CEFF-4089-BE1D-66E93443DC1F}" type="pres">
      <dgm:prSet presAssocID="{FB5A325C-D875-4FC0-8DC9-AF01BE49A811}" presName="DropPinPlaceHolder" presStyleCnt="0"/>
      <dgm:spPr/>
    </dgm:pt>
    <dgm:pt modelId="{CC664204-E49B-407E-83D8-C7EBE3002EE5}" type="pres">
      <dgm:prSet presAssocID="{FB5A325C-D875-4FC0-8DC9-AF01BE49A811}" presName="DropPin" presStyleLbl="alignNode1" presStyleIdx="9" presStyleCnt="10"/>
      <dgm:spPr/>
    </dgm:pt>
    <dgm:pt modelId="{4AD94AD2-B13A-4BC4-8B89-4FD406FE2B70}" type="pres">
      <dgm:prSet presAssocID="{FB5A325C-D875-4FC0-8DC9-AF01BE49A811}" presName="Ellipse" presStyleLbl="fgAcc1" presStyleIdx="10" presStyleCnt="11"/>
      <dgm:spPr>
        <a:solidFill>
          <a:schemeClr val="lt1">
            <a:alpha val="90000"/>
            <a:hueOff val="0"/>
            <a:satOff val="0"/>
            <a:lumOff val="0"/>
            <a:alphaOff val="0"/>
          </a:schemeClr>
        </a:solidFill>
        <a:ln w="19050" cap="flat" cmpd="sng" algn="ctr">
          <a:noFill/>
          <a:prstDash val="solid"/>
          <a:miter lim="800000"/>
        </a:ln>
        <a:effectLst/>
      </dgm:spPr>
    </dgm:pt>
    <dgm:pt modelId="{41C75161-652B-48C8-9BF9-F760F519865D}" type="pres">
      <dgm:prSet presAssocID="{FB5A325C-D875-4FC0-8DC9-AF01BE49A811}" presName="L2TextContainer" presStyleLbl="revTx" presStyleIdx="18" presStyleCnt="20">
        <dgm:presLayoutVars>
          <dgm:bulletEnabled val="1"/>
        </dgm:presLayoutVars>
      </dgm:prSet>
      <dgm:spPr/>
    </dgm:pt>
    <dgm:pt modelId="{FB40979E-08A4-45C1-ADA1-36D48FE2B7E4}" type="pres">
      <dgm:prSet presAssocID="{FB5A325C-D875-4FC0-8DC9-AF01BE49A811}" presName="L1TextContainer" presStyleLbl="revTx" presStyleIdx="19" presStyleCnt="20">
        <dgm:presLayoutVars>
          <dgm:chMax val="1"/>
          <dgm:chPref val="1"/>
          <dgm:bulletEnabled val="1"/>
        </dgm:presLayoutVars>
      </dgm:prSet>
      <dgm:spPr/>
    </dgm:pt>
    <dgm:pt modelId="{B6A2A0A4-5171-4CCD-A419-709B55365C87}" type="pres">
      <dgm:prSet presAssocID="{FB5A325C-D875-4FC0-8DC9-AF01BE49A811}" presName="ConnectLine" presStyleLbl="sibTrans1D1" presStyleIdx="9" presStyleCnt="10"/>
      <dgm:spPr>
        <a:noFill/>
        <a:ln w="12700" cap="flat" cmpd="sng" algn="ctr">
          <a:solidFill>
            <a:schemeClr val="accent3">
              <a:shade val="90000"/>
              <a:hueOff val="42037"/>
              <a:satOff val="203"/>
              <a:lumOff val="12315"/>
              <a:alphaOff val="0"/>
            </a:schemeClr>
          </a:solidFill>
          <a:prstDash val="dash"/>
          <a:miter lim="800000"/>
        </a:ln>
        <a:effectLst/>
      </dgm:spPr>
    </dgm:pt>
    <dgm:pt modelId="{723C19BE-0BD5-44C0-BA53-8684345D4ADA}" type="pres">
      <dgm:prSet presAssocID="{FB5A325C-D875-4FC0-8DC9-AF01BE49A811}" presName="EmptyPlaceHolder" presStyleCnt="0"/>
      <dgm:spPr/>
    </dgm:pt>
  </dgm:ptLst>
  <dgm:cxnLst>
    <dgm:cxn modelId="{E5854D16-8495-41BC-9E5E-9389105D0100}" srcId="{FB5A325C-D875-4FC0-8DC9-AF01BE49A811}" destId="{AD583CB7-7F59-48A5-A697-5D9766B384E0}" srcOrd="0" destOrd="0" parTransId="{1B22D4B6-CD3D-4A8A-B752-A2C03977C604}" sibTransId="{8E6DC46A-EED4-4DF4-B26F-A27BAD2AA57B}"/>
    <dgm:cxn modelId="{979E4817-F9F5-46F3-8AF0-8713E2E94D21}" srcId="{857B1FFF-AA61-4424-A94E-C8992BEA60DA}" destId="{1A6CF40B-ECA8-43ED-A541-EC7944E9C74D}" srcOrd="1" destOrd="0" parTransId="{403468D9-050A-4224-AF6A-221B9146BC54}" sibTransId="{722E5D43-A5C8-488C-B662-300A00E4AE19}"/>
    <dgm:cxn modelId="{14B5D718-BFDA-40FA-A3F5-BB37A094C67E}" type="presOf" srcId="{59CF8173-FE79-427B-A7D3-7D1766406C93}" destId="{41C75161-652B-48C8-9BF9-F760F519865D}" srcOrd="0" destOrd="1" presId="urn:microsoft.com/office/officeart/2017/3/layout/DropPinTimeline"/>
    <dgm:cxn modelId="{05518633-3CC6-4C1F-9C3A-72BEE3EB8B45}" srcId="{7F9AC129-694B-40FB-88AC-F27D210125E9}" destId="{5F807D81-1CAB-49F5-9E7C-1353C17B8EB5}" srcOrd="0" destOrd="0" parTransId="{7F79CBC5-CF71-49E9-8B4C-086F73AF50F8}" sibTransId="{B399B338-E489-48D3-8001-AC7A14D46389}"/>
    <dgm:cxn modelId="{41159336-FDFB-4DEA-8CFB-4080063C1E9B}" srcId="{2EAA7775-612E-4607-9A52-E3128EB439C0}" destId="{BAA9FDB5-9A0D-4CF1-962C-22543E38B46A}" srcOrd="0" destOrd="0" parTransId="{0291EAE5-ED1E-4BDF-978B-E315B42BB560}" sibTransId="{F271943B-67DA-4C04-94A9-2BBE160FEAC6}"/>
    <dgm:cxn modelId="{704D603B-4E27-493F-ACD0-2E5A1DC37D12}" type="presOf" srcId="{9C99EF67-84D9-4AAA-9957-8ABB52FA2D97}" destId="{80E88388-E195-4613-A6AA-6CF95D03FF2E}" srcOrd="0" destOrd="0" presId="urn:microsoft.com/office/officeart/2017/3/layout/DropPinTimeline"/>
    <dgm:cxn modelId="{F6B56B3B-5789-46D2-99D4-809FE3ED79C4}" type="presOf" srcId="{E0A50ADA-BBE5-43ED-AF4E-EFE9B99A8B8C}" destId="{EE891A7C-0755-4C35-B715-27718D9FE31D}" srcOrd="0" destOrd="0" presId="urn:microsoft.com/office/officeart/2017/3/layout/DropPinTimeline"/>
    <dgm:cxn modelId="{D7A1813E-97DD-4B43-A68B-79A383FDAB0D}" srcId="{39FA1A4B-7858-4C47-AD46-5E0C25095570}" destId="{BA47C783-78DB-43F9-BBBE-74D41E7E530F}" srcOrd="0" destOrd="0" parTransId="{50704D29-6DA5-4F68-8F77-596CB7EDD55E}" sibTransId="{FF583D94-B9B3-4D55-AD0C-835A782A9AB3}"/>
    <dgm:cxn modelId="{FC23F940-0206-45FA-AB8A-56DD050543CE}" srcId="{60D02D95-B61F-4274-9B14-C7C714A82D7A}" destId="{0CF613C5-2210-4916-81D9-15A1284719AA}" srcOrd="0" destOrd="0" parTransId="{4FA2EAA8-EFC0-46A0-AEF4-53A4AA2B88AA}" sibTransId="{EC56EB99-51BD-4966-9B00-2CBBBE2CEECF}"/>
    <dgm:cxn modelId="{77C02B5E-37B0-46F1-A54B-335B32955965}" srcId="{857B1FFF-AA61-4424-A94E-C8992BEA60DA}" destId="{A3C87688-4830-42BD-843F-3C3E68194E68}" srcOrd="0" destOrd="0" parTransId="{AD89773C-C990-4F63-BB5B-AB0ED8806CCD}" sibTransId="{0EFB7693-1EB5-4199-9DF1-E48C692E1453}"/>
    <dgm:cxn modelId="{06DAEC4E-D33D-4FEE-94CE-48F1CBD4A571}" srcId="{E0A50ADA-BBE5-43ED-AF4E-EFE9B99A8B8C}" destId="{7F9AC129-694B-40FB-88AC-F27D210125E9}" srcOrd="8" destOrd="0" parTransId="{12878312-D1CC-4529-B846-24D5BFB52CD1}" sibTransId="{888079F5-5010-4EF8-BF2C-14EA68486875}"/>
    <dgm:cxn modelId="{9B034D6F-15A7-42FA-BA20-5513E3F28644}" type="presOf" srcId="{542B76F4-EBD1-4EBE-93D5-7D8D9DDD6247}" destId="{2CFF8113-04B8-43CE-BA58-27FA1C73D533}" srcOrd="0" destOrd="0" presId="urn:microsoft.com/office/officeart/2017/3/layout/DropPinTimeline"/>
    <dgm:cxn modelId="{29F0E54F-890F-4802-9713-FAB94275D397}" srcId="{E0A50ADA-BBE5-43ED-AF4E-EFE9B99A8B8C}" destId="{542B76F4-EBD1-4EBE-93D5-7D8D9DDD6247}" srcOrd="2" destOrd="0" parTransId="{B0551D62-BE5C-44BA-9AB6-4526DF1A5D28}" sibTransId="{E61F5C34-0D7E-439C-9AB1-84B8EE2621D7}"/>
    <dgm:cxn modelId="{04036053-4FA3-4443-818B-940EF25F68B7}" type="presOf" srcId="{ABB63E83-E25E-4B3F-AC89-65973D0C3587}" destId="{20ED81A7-7A4C-4DFC-9B2D-1D554EF0F47D}" srcOrd="0" destOrd="0" presId="urn:microsoft.com/office/officeart/2017/3/layout/DropPinTimeline"/>
    <dgm:cxn modelId="{CBDA3B75-9B0B-48AF-97CF-4C36275E785F}" type="presOf" srcId="{6202E9E9-2D20-4F04-A042-C99D30726BAE}" destId="{740E8052-B321-4E16-99F5-4608AF556E2D}" srcOrd="0" destOrd="0" presId="urn:microsoft.com/office/officeart/2017/3/layout/DropPinTimeline"/>
    <dgm:cxn modelId="{2595C355-07AA-4A1A-9A23-789D2FB17D41}" type="presOf" srcId="{9561BB27-BDB0-4587-8624-FA808E038743}" destId="{C8952200-3809-42B7-BDCF-48325DDD5E49}" srcOrd="0" destOrd="0" presId="urn:microsoft.com/office/officeart/2017/3/layout/DropPinTimeline"/>
    <dgm:cxn modelId="{F9EFC676-92BB-4BC9-906D-BA36EC9D6692}" srcId="{542B76F4-EBD1-4EBE-93D5-7D8D9DDD6247}" destId="{6E1ABA69-AC25-4E46-A904-5BE2B3CA4317}" srcOrd="0" destOrd="0" parTransId="{563836CD-792E-45A5-8251-9B7A963D6F56}" sibTransId="{57D8AE31-0C71-438B-8A36-8679E91E769E}"/>
    <dgm:cxn modelId="{AB032777-E962-4F7F-AEEB-4D092F93FF5B}" srcId="{E0A50ADA-BBE5-43ED-AF4E-EFE9B99A8B8C}" destId="{2EAA7775-612E-4607-9A52-E3128EB439C0}" srcOrd="3" destOrd="0" parTransId="{2924C053-9F12-4D73-9350-EE2C88B995F5}" sibTransId="{BF71EFDE-1552-4D7C-B302-A9E18CC7549B}"/>
    <dgm:cxn modelId="{3771607C-64C7-4C7C-BFF9-AFAA5342C44A}" srcId="{ABB63E83-E25E-4B3F-AC89-65973D0C3587}" destId="{9C99EF67-84D9-4AAA-9957-8ABB52FA2D97}" srcOrd="0" destOrd="0" parTransId="{FBE04049-A6A7-43BC-B5CF-C8C11F7EF128}" sibTransId="{2003E100-AD83-4744-906E-0F1192B62DCB}"/>
    <dgm:cxn modelId="{B19D8A7C-06C8-42A0-B96E-FD7C09B53328}" srcId="{E0A50ADA-BBE5-43ED-AF4E-EFE9B99A8B8C}" destId="{4968DA3D-6D36-41A1-A83E-48A051C96354}" srcOrd="5" destOrd="0" parTransId="{B4075F2E-7A61-4EF6-A0EC-52E888D696CF}" sibTransId="{D698D826-815E-4179-89DD-5702298BDEE5}"/>
    <dgm:cxn modelId="{0885B989-9F44-4514-9299-16574B4DE661}" type="presOf" srcId="{1A6CF40B-ECA8-43ED-A541-EC7944E9C74D}" destId="{E3D5B264-7C0B-4ED8-A8B1-4F509F9C8048}" srcOrd="0" destOrd="1" presId="urn:microsoft.com/office/officeart/2017/3/layout/DropPinTimeline"/>
    <dgm:cxn modelId="{79E45B8B-15DE-4F99-8A6E-FF3AB1D8D129}" type="presOf" srcId="{BA47C783-78DB-43F9-BBBE-74D41E7E530F}" destId="{1DCFEB01-A48F-48E5-99EA-42E0EB95D4A0}" srcOrd="0" destOrd="0" presId="urn:microsoft.com/office/officeart/2017/3/layout/DropPinTimeline"/>
    <dgm:cxn modelId="{BF533891-1693-403A-8D76-949BC0A54C83}" type="presOf" srcId="{60D02D95-B61F-4274-9B14-C7C714A82D7A}" destId="{ACACE3D8-B788-4358-816C-42F58F957DCF}" srcOrd="0" destOrd="0" presId="urn:microsoft.com/office/officeart/2017/3/layout/DropPinTimeline"/>
    <dgm:cxn modelId="{94C60692-6E2B-41CA-8258-19A77B80F4CF}" type="presOf" srcId="{9E356E71-EFF3-442D-B4B2-A9EC47887047}" destId="{19E6A121-D996-4D7A-8309-720EB9BE1B59}" srcOrd="0" destOrd="0" presId="urn:microsoft.com/office/officeart/2017/3/layout/DropPinTimeline"/>
    <dgm:cxn modelId="{F0EE9595-25B5-4665-BAEF-D9D95F58D565}" type="presOf" srcId="{5F807D81-1CAB-49F5-9E7C-1353C17B8EB5}" destId="{EDD520CA-7851-41E8-9B1F-1EDAED0384B6}" srcOrd="0" destOrd="0" presId="urn:microsoft.com/office/officeart/2017/3/layout/DropPinTimeline"/>
    <dgm:cxn modelId="{AAB03596-310E-4D19-BD7E-6906A01C28A1}" type="presOf" srcId="{2EAA7775-612E-4607-9A52-E3128EB439C0}" destId="{2F618C9A-A571-45D8-BEA2-C86CFF8FAA6E}" srcOrd="0" destOrd="0" presId="urn:microsoft.com/office/officeart/2017/3/layout/DropPinTimeline"/>
    <dgm:cxn modelId="{3C9CB8A0-7A08-43E8-BD1B-CB61A099CB78}" srcId="{E0A50ADA-BBE5-43ED-AF4E-EFE9B99A8B8C}" destId="{9561BB27-BDB0-4587-8624-FA808E038743}" srcOrd="1" destOrd="0" parTransId="{F7867E08-7C6D-494A-A7C1-C8D47D99C9B8}" sibTransId="{66F75792-88B1-46E4-9856-9E16C45E788C}"/>
    <dgm:cxn modelId="{F7C319AA-ED58-4FC5-86D2-EFD08D450C76}" type="presOf" srcId="{BAA9FDB5-9A0D-4CF1-962C-22543E38B46A}" destId="{C5F34F04-8F3C-4A25-BEEF-079A1BA41C50}" srcOrd="0" destOrd="0" presId="urn:microsoft.com/office/officeart/2017/3/layout/DropPinTimeline"/>
    <dgm:cxn modelId="{137DBEAF-F38C-4B04-B8BF-5B7A84B0DD73}" srcId="{FB5A325C-D875-4FC0-8DC9-AF01BE49A811}" destId="{59CF8173-FE79-427B-A7D3-7D1766406C93}" srcOrd="1" destOrd="0" parTransId="{ACB3F379-E3D3-46FB-9E47-159C92F90687}" sibTransId="{DCF64435-98E2-4F25-B38C-3CCFE99D5CB4}"/>
    <dgm:cxn modelId="{CCA1A7B7-41C5-4B01-8A8E-D8CF1E353A2B}" type="presOf" srcId="{AD583CB7-7F59-48A5-A697-5D9766B384E0}" destId="{41C75161-652B-48C8-9BF9-F760F519865D}" srcOrd="0" destOrd="0" presId="urn:microsoft.com/office/officeart/2017/3/layout/DropPinTimeline"/>
    <dgm:cxn modelId="{CF34AFCB-E93B-4173-8B95-14AF30CCBA29}" srcId="{E0A50ADA-BBE5-43ED-AF4E-EFE9B99A8B8C}" destId="{FB5A325C-D875-4FC0-8DC9-AF01BE49A811}" srcOrd="9" destOrd="0" parTransId="{B7C411AD-300C-404B-BF7B-DE73A439876B}" sibTransId="{B75200B8-D63E-4C24-A522-05C4C4126547}"/>
    <dgm:cxn modelId="{FE2324CF-1BC1-4E64-A7F4-7F011411D000}" srcId="{4968DA3D-6D36-41A1-A83E-48A051C96354}" destId="{9E356E71-EFF3-442D-B4B2-A9EC47887047}" srcOrd="0" destOrd="0" parTransId="{39C94D96-0330-433E-82C5-5E5E52521B96}" sibTransId="{990E57CF-D73A-44FF-8EBD-2D2FB55E2D6D}"/>
    <dgm:cxn modelId="{55D01CD0-A89D-4916-BC79-90791AD36B0D}" srcId="{E0A50ADA-BBE5-43ED-AF4E-EFE9B99A8B8C}" destId="{60D02D95-B61F-4274-9B14-C7C714A82D7A}" srcOrd="6" destOrd="0" parTransId="{C99DEB40-7304-4A76-A6BC-BD14A8F26DF2}" sibTransId="{A3FE55E9-AB50-4D24-A3D7-BF93CF253AA5}"/>
    <dgm:cxn modelId="{98590CD5-0AC6-4A61-8397-5748DBD6ED37}" type="presOf" srcId="{0CF613C5-2210-4916-81D9-15A1284719AA}" destId="{9ED0B07C-FC0A-4D4E-B065-43C96F9375FA}" srcOrd="0" destOrd="0" presId="urn:microsoft.com/office/officeart/2017/3/layout/DropPinTimeline"/>
    <dgm:cxn modelId="{86B4B2D9-D44A-4CE5-AAC8-00570924E028}" type="presOf" srcId="{4968DA3D-6D36-41A1-A83E-48A051C96354}" destId="{AA77BC0F-D5B3-4459-AFE7-198AC6756243}" srcOrd="0" destOrd="0" presId="urn:microsoft.com/office/officeart/2017/3/layout/DropPinTimeline"/>
    <dgm:cxn modelId="{65F753DA-627C-4E10-BC0F-109EAEA64401}" type="presOf" srcId="{A3C87688-4830-42BD-843F-3C3E68194E68}" destId="{E3D5B264-7C0B-4ED8-A8B1-4F509F9C8048}" srcOrd="0" destOrd="0" presId="urn:microsoft.com/office/officeart/2017/3/layout/DropPinTimeline"/>
    <dgm:cxn modelId="{0CA70FDD-9A16-4EB5-9887-B63AEF34E3EF}" type="presOf" srcId="{857B1FFF-AA61-4424-A94E-C8992BEA60DA}" destId="{40FF2FD4-5C52-4FCA-86F1-D33CDF3A146B}" srcOrd="0" destOrd="0" presId="urn:microsoft.com/office/officeart/2017/3/layout/DropPinTimeline"/>
    <dgm:cxn modelId="{7515F5E1-6D71-4872-97EE-6E86FBFAB6DC}" type="presOf" srcId="{7F9AC129-694B-40FB-88AC-F27D210125E9}" destId="{FECB1F75-9AD3-4728-814C-94FB41E04352}" srcOrd="0" destOrd="0" presId="urn:microsoft.com/office/officeart/2017/3/layout/DropPinTimeline"/>
    <dgm:cxn modelId="{545F4FE4-FBDE-491F-8163-141F74EE18A4}" type="presOf" srcId="{6E1ABA69-AC25-4E46-A904-5BE2B3CA4317}" destId="{8553B6AD-85F9-45E5-A953-54E7195DCC40}" srcOrd="0" destOrd="0" presId="urn:microsoft.com/office/officeart/2017/3/layout/DropPinTimeline"/>
    <dgm:cxn modelId="{762090E4-AD70-4103-9CB6-E45566573489}" srcId="{E0A50ADA-BBE5-43ED-AF4E-EFE9B99A8B8C}" destId="{857B1FFF-AA61-4424-A94E-C8992BEA60DA}" srcOrd="0" destOrd="0" parTransId="{F50F75D5-675C-4D9A-AA31-C116C66857BB}" sibTransId="{22E04BEC-197A-4C9B-9F76-D9F6D40EDCF5}"/>
    <dgm:cxn modelId="{3608CEED-01AA-407B-BFF8-FCEF55698BD1}" srcId="{E0A50ADA-BBE5-43ED-AF4E-EFE9B99A8B8C}" destId="{39FA1A4B-7858-4C47-AD46-5E0C25095570}" srcOrd="4" destOrd="0" parTransId="{3C721C8E-CC2E-4D6C-AD79-A1F5BD843375}" sibTransId="{12B098C5-DA90-4F49-ADE5-35C25E0BA74A}"/>
    <dgm:cxn modelId="{E803D0EF-CE72-41E6-935F-086C30465430}" type="presOf" srcId="{39FA1A4B-7858-4C47-AD46-5E0C25095570}" destId="{26D1F775-40C0-43B9-A054-AC0542E5A5A8}" srcOrd="0" destOrd="0" presId="urn:microsoft.com/office/officeart/2017/3/layout/DropPinTimeline"/>
    <dgm:cxn modelId="{7780BAF0-28FD-4059-972B-9E4C8D89BB8D}" srcId="{9561BB27-BDB0-4587-8624-FA808E038743}" destId="{6202E9E9-2D20-4F04-A042-C99D30726BAE}" srcOrd="0" destOrd="0" parTransId="{85F75763-D611-4596-912C-0AD378AB0355}" sibTransId="{6360008D-4CFF-462E-AAB4-FB3C5E88FCB5}"/>
    <dgm:cxn modelId="{464B0EF2-5517-44C6-8E83-7C10A713F6F6}" srcId="{E0A50ADA-BBE5-43ED-AF4E-EFE9B99A8B8C}" destId="{ABB63E83-E25E-4B3F-AC89-65973D0C3587}" srcOrd="7" destOrd="0" parTransId="{80AC7A86-3218-47B0-877C-82BE424F142B}" sibTransId="{E3BC712A-6B2F-4EBE-BCB9-0F539ACA45A8}"/>
    <dgm:cxn modelId="{AB7554FA-A6B9-4C8B-A0C8-DE65DE69423A}" type="presOf" srcId="{FB5A325C-D875-4FC0-8DC9-AF01BE49A811}" destId="{FB40979E-08A4-45C1-ADA1-36D48FE2B7E4}" srcOrd="0" destOrd="0" presId="urn:microsoft.com/office/officeart/2017/3/layout/DropPinTimeline"/>
    <dgm:cxn modelId="{DFDB282E-1523-4197-8FBF-0718B18E4992}" type="presParOf" srcId="{EE891A7C-0755-4C35-B715-27718D9FE31D}" destId="{A138583B-5FA9-450A-9516-ED28FA088455}" srcOrd="0" destOrd="0" presId="urn:microsoft.com/office/officeart/2017/3/layout/DropPinTimeline"/>
    <dgm:cxn modelId="{56743FD8-22E8-4469-AE06-476E3927AFAE}" type="presParOf" srcId="{EE891A7C-0755-4C35-B715-27718D9FE31D}" destId="{07774276-DFB4-4B0A-9AEC-48B943480900}" srcOrd="1" destOrd="0" presId="urn:microsoft.com/office/officeart/2017/3/layout/DropPinTimeline"/>
    <dgm:cxn modelId="{F9F8ADC3-40F4-455F-BDDD-06AE8F2CD2E5}" type="presParOf" srcId="{07774276-DFB4-4B0A-9AEC-48B943480900}" destId="{A5C6B748-6357-4468-A4C9-29BE07DCEB73}" srcOrd="0" destOrd="0" presId="urn:microsoft.com/office/officeart/2017/3/layout/DropPinTimeline"/>
    <dgm:cxn modelId="{5720CD7C-E2AD-465B-B792-83A56540DA73}" type="presParOf" srcId="{A5C6B748-6357-4468-A4C9-29BE07DCEB73}" destId="{0572682B-D197-4F7A-8BB0-5F5960F73837}" srcOrd="0" destOrd="0" presId="urn:microsoft.com/office/officeart/2017/3/layout/DropPinTimeline"/>
    <dgm:cxn modelId="{D8A1DBB3-A6E4-4F1C-8150-B93254845D9B}" type="presParOf" srcId="{A5C6B748-6357-4468-A4C9-29BE07DCEB73}" destId="{E3B74922-FDD5-405B-9DCE-40BC5ED19628}" srcOrd="1" destOrd="0" presId="urn:microsoft.com/office/officeart/2017/3/layout/DropPinTimeline"/>
    <dgm:cxn modelId="{0940A480-7AFD-43C4-A2A1-03EDEBF0AFFC}" type="presParOf" srcId="{E3B74922-FDD5-405B-9DCE-40BC5ED19628}" destId="{DEB413B8-CE86-4BF5-AF04-0D4C063D44A9}" srcOrd="0" destOrd="0" presId="urn:microsoft.com/office/officeart/2017/3/layout/DropPinTimeline"/>
    <dgm:cxn modelId="{00BB184D-DE4D-4446-AA9E-0ACDE43CC179}" type="presParOf" srcId="{E3B74922-FDD5-405B-9DCE-40BC5ED19628}" destId="{C2F2A7A5-E276-4ED4-86B3-74CAF7B1EACD}" srcOrd="1" destOrd="0" presId="urn:microsoft.com/office/officeart/2017/3/layout/DropPinTimeline"/>
    <dgm:cxn modelId="{A524DDA8-9432-4C5B-B4D8-6ED8C071EEBC}" type="presParOf" srcId="{A5C6B748-6357-4468-A4C9-29BE07DCEB73}" destId="{E3D5B264-7C0B-4ED8-A8B1-4F509F9C8048}" srcOrd="2" destOrd="0" presId="urn:microsoft.com/office/officeart/2017/3/layout/DropPinTimeline"/>
    <dgm:cxn modelId="{F546BC87-E55B-4E8A-8014-B96C3A899694}" type="presParOf" srcId="{A5C6B748-6357-4468-A4C9-29BE07DCEB73}" destId="{40FF2FD4-5C52-4FCA-86F1-D33CDF3A146B}" srcOrd="3" destOrd="0" presId="urn:microsoft.com/office/officeart/2017/3/layout/DropPinTimeline"/>
    <dgm:cxn modelId="{B5B1271A-9DCC-435A-BBC5-2DF342F0078B}" type="presParOf" srcId="{A5C6B748-6357-4468-A4C9-29BE07DCEB73}" destId="{A124C8DC-200C-4577-8714-EFD6379B4790}" srcOrd="4" destOrd="0" presId="urn:microsoft.com/office/officeart/2017/3/layout/DropPinTimeline"/>
    <dgm:cxn modelId="{32AAA670-0C09-471C-B1E2-6D1E8BF16D28}" type="presParOf" srcId="{A5C6B748-6357-4468-A4C9-29BE07DCEB73}" destId="{FDBBDF8E-875E-474F-93D7-F3F9D86D5C00}" srcOrd="5" destOrd="0" presId="urn:microsoft.com/office/officeart/2017/3/layout/DropPinTimeline"/>
    <dgm:cxn modelId="{787E8AC0-1A26-4D7C-8A34-B8C68088E582}" type="presParOf" srcId="{07774276-DFB4-4B0A-9AEC-48B943480900}" destId="{741A2F1A-1FC1-411E-8163-19D0056195C7}" srcOrd="1" destOrd="0" presId="urn:microsoft.com/office/officeart/2017/3/layout/DropPinTimeline"/>
    <dgm:cxn modelId="{93593D70-6B95-4CEC-A983-287B088B8411}" type="presParOf" srcId="{07774276-DFB4-4B0A-9AEC-48B943480900}" destId="{DD7A77E4-915D-4D35-BF1A-472BE0C042F3}" srcOrd="2" destOrd="0" presId="urn:microsoft.com/office/officeart/2017/3/layout/DropPinTimeline"/>
    <dgm:cxn modelId="{3939DAC2-9BC4-4BBF-9770-AD4F4D458CC1}" type="presParOf" srcId="{DD7A77E4-915D-4D35-BF1A-472BE0C042F3}" destId="{2D744863-4FFA-4F64-9A65-DADF2E9B78A1}" srcOrd="0" destOrd="0" presId="urn:microsoft.com/office/officeart/2017/3/layout/DropPinTimeline"/>
    <dgm:cxn modelId="{64583211-187C-4EF9-93F9-1ECA17021A2C}" type="presParOf" srcId="{DD7A77E4-915D-4D35-BF1A-472BE0C042F3}" destId="{287F7806-8DF0-440A-8050-9A0AFF0EFAB3}" srcOrd="1" destOrd="0" presId="urn:microsoft.com/office/officeart/2017/3/layout/DropPinTimeline"/>
    <dgm:cxn modelId="{CF4C9902-50AC-4912-AF4C-D21260B4AEAB}" type="presParOf" srcId="{287F7806-8DF0-440A-8050-9A0AFF0EFAB3}" destId="{0FBCEF05-FB2F-4066-9E85-9AB3C785024D}" srcOrd="0" destOrd="0" presId="urn:microsoft.com/office/officeart/2017/3/layout/DropPinTimeline"/>
    <dgm:cxn modelId="{80309345-258E-40BA-9E20-189E5C3B5A89}" type="presParOf" srcId="{287F7806-8DF0-440A-8050-9A0AFF0EFAB3}" destId="{7CA5188F-BBE7-445F-95CD-C14100FD00BC}" srcOrd="1" destOrd="0" presId="urn:microsoft.com/office/officeart/2017/3/layout/DropPinTimeline"/>
    <dgm:cxn modelId="{67DDFBE3-9824-4FF9-86CF-F641C9AEB9F1}" type="presParOf" srcId="{DD7A77E4-915D-4D35-BF1A-472BE0C042F3}" destId="{740E8052-B321-4E16-99F5-4608AF556E2D}" srcOrd="2" destOrd="0" presId="urn:microsoft.com/office/officeart/2017/3/layout/DropPinTimeline"/>
    <dgm:cxn modelId="{8FF12E89-8D07-407B-82AF-B8C470CF1E57}" type="presParOf" srcId="{DD7A77E4-915D-4D35-BF1A-472BE0C042F3}" destId="{C8952200-3809-42B7-BDCF-48325DDD5E49}" srcOrd="3" destOrd="0" presId="urn:microsoft.com/office/officeart/2017/3/layout/DropPinTimeline"/>
    <dgm:cxn modelId="{6C91F771-66F6-4932-B1A4-C52C70335AA9}" type="presParOf" srcId="{DD7A77E4-915D-4D35-BF1A-472BE0C042F3}" destId="{7EE83483-8EA4-4428-BBCF-9D20888714CE}" srcOrd="4" destOrd="0" presId="urn:microsoft.com/office/officeart/2017/3/layout/DropPinTimeline"/>
    <dgm:cxn modelId="{D662CB1A-AD5E-4D4D-9DC0-680C10F9DBFB}" type="presParOf" srcId="{DD7A77E4-915D-4D35-BF1A-472BE0C042F3}" destId="{5F955F23-DB7B-4359-82C8-317E5164BEE4}" srcOrd="5" destOrd="0" presId="urn:microsoft.com/office/officeart/2017/3/layout/DropPinTimeline"/>
    <dgm:cxn modelId="{A7A06EE5-7FEB-4F72-9457-2F6CAF3288C4}" type="presParOf" srcId="{07774276-DFB4-4B0A-9AEC-48B943480900}" destId="{53AE80C7-9167-4A6F-B98B-9E3E6618BE56}" srcOrd="3" destOrd="0" presId="urn:microsoft.com/office/officeart/2017/3/layout/DropPinTimeline"/>
    <dgm:cxn modelId="{04838E5C-C09D-43D8-9694-92654308F0E8}" type="presParOf" srcId="{07774276-DFB4-4B0A-9AEC-48B943480900}" destId="{F416E800-E089-4853-9A8D-A15DED906888}" srcOrd="4" destOrd="0" presId="urn:microsoft.com/office/officeart/2017/3/layout/DropPinTimeline"/>
    <dgm:cxn modelId="{0EB73CBE-05C4-44F0-8030-FAB27C6DD6FD}" type="presParOf" srcId="{F416E800-E089-4853-9A8D-A15DED906888}" destId="{FEF4E5AB-0893-463F-A647-63732B6B458A}" srcOrd="0" destOrd="0" presId="urn:microsoft.com/office/officeart/2017/3/layout/DropPinTimeline"/>
    <dgm:cxn modelId="{F8759AAA-20FE-405B-B240-4634C5919070}" type="presParOf" srcId="{F416E800-E089-4853-9A8D-A15DED906888}" destId="{5DBDC61D-F19B-4D47-BB1E-BF4FAB7DD79F}" srcOrd="1" destOrd="0" presId="urn:microsoft.com/office/officeart/2017/3/layout/DropPinTimeline"/>
    <dgm:cxn modelId="{C9435A58-A44D-4767-B231-19D4F6A65A18}" type="presParOf" srcId="{5DBDC61D-F19B-4D47-BB1E-BF4FAB7DD79F}" destId="{3F2160E0-0A27-47D7-B7A7-BCCA1E0F8664}" srcOrd="0" destOrd="0" presId="urn:microsoft.com/office/officeart/2017/3/layout/DropPinTimeline"/>
    <dgm:cxn modelId="{E771153E-22A7-499D-ACD2-498DFC00FAC9}" type="presParOf" srcId="{5DBDC61D-F19B-4D47-BB1E-BF4FAB7DD79F}" destId="{CE6B9E8A-1A73-4E77-957A-DF83AB9B66B0}" srcOrd="1" destOrd="0" presId="urn:microsoft.com/office/officeart/2017/3/layout/DropPinTimeline"/>
    <dgm:cxn modelId="{7A18109F-F3D3-4D9C-B444-E227F7901BF1}" type="presParOf" srcId="{F416E800-E089-4853-9A8D-A15DED906888}" destId="{8553B6AD-85F9-45E5-A953-54E7195DCC40}" srcOrd="2" destOrd="0" presId="urn:microsoft.com/office/officeart/2017/3/layout/DropPinTimeline"/>
    <dgm:cxn modelId="{37F50800-8015-466A-8950-40349E5F2775}" type="presParOf" srcId="{F416E800-E089-4853-9A8D-A15DED906888}" destId="{2CFF8113-04B8-43CE-BA58-27FA1C73D533}" srcOrd="3" destOrd="0" presId="urn:microsoft.com/office/officeart/2017/3/layout/DropPinTimeline"/>
    <dgm:cxn modelId="{E4EE6A32-DC06-4223-B422-8F25E3D5E497}" type="presParOf" srcId="{F416E800-E089-4853-9A8D-A15DED906888}" destId="{F852DBC7-680B-4E4C-BFEE-05EA09DE7D97}" srcOrd="4" destOrd="0" presId="urn:microsoft.com/office/officeart/2017/3/layout/DropPinTimeline"/>
    <dgm:cxn modelId="{66B894EC-0045-45FF-82D7-C9E61429775E}" type="presParOf" srcId="{F416E800-E089-4853-9A8D-A15DED906888}" destId="{C05B9AD0-8220-41FC-9267-3C88D7246E95}" srcOrd="5" destOrd="0" presId="urn:microsoft.com/office/officeart/2017/3/layout/DropPinTimeline"/>
    <dgm:cxn modelId="{D79616CC-C46B-42CA-B35B-F38FBD195B44}" type="presParOf" srcId="{07774276-DFB4-4B0A-9AEC-48B943480900}" destId="{ABD694EA-BDFD-4D9E-B54E-783AFF644ABC}" srcOrd="5" destOrd="0" presId="urn:microsoft.com/office/officeart/2017/3/layout/DropPinTimeline"/>
    <dgm:cxn modelId="{68412523-2FBD-4F37-B56A-E81A5C63F109}" type="presParOf" srcId="{07774276-DFB4-4B0A-9AEC-48B943480900}" destId="{6DB58C21-E7C5-44AE-A5A4-C27B550C9450}" srcOrd="6" destOrd="0" presId="urn:microsoft.com/office/officeart/2017/3/layout/DropPinTimeline"/>
    <dgm:cxn modelId="{AD450CA4-45EA-470F-A0A1-276179F0C67D}" type="presParOf" srcId="{6DB58C21-E7C5-44AE-A5A4-C27B550C9450}" destId="{28944C0A-8CDE-4392-BD99-9FC2CC1A07C4}" srcOrd="0" destOrd="0" presId="urn:microsoft.com/office/officeart/2017/3/layout/DropPinTimeline"/>
    <dgm:cxn modelId="{508C5896-C6C9-481E-996F-D3FC11F070D3}" type="presParOf" srcId="{6DB58C21-E7C5-44AE-A5A4-C27B550C9450}" destId="{04DF542F-0C0C-48B9-8E0D-86D82332D9A3}" srcOrd="1" destOrd="0" presId="urn:microsoft.com/office/officeart/2017/3/layout/DropPinTimeline"/>
    <dgm:cxn modelId="{0379C8C1-C31F-40BB-8732-3D52683F2FFF}" type="presParOf" srcId="{04DF542F-0C0C-48B9-8E0D-86D82332D9A3}" destId="{05BCB591-FD48-4E90-8BEB-80467E998B89}" srcOrd="0" destOrd="0" presId="urn:microsoft.com/office/officeart/2017/3/layout/DropPinTimeline"/>
    <dgm:cxn modelId="{FC1E30A7-2678-4DEA-9E45-EC3C847AF17E}" type="presParOf" srcId="{04DF542F-0C0C-48B9-8E0D-86D82332D9A3}" destId="{C7EEC7C2-5413-4D8B-9077-429DA7D63F96}" srcOrd="1" destOrd="0" presId="urn:microsoft.com/office/officeart/2017/3/layout/DropPinTimeline"/>
    <dgm:cxn modelId="{A96BDA77-FF0B-4E2F-B58F-F1EFF57FB8B3}" type="presParOf" srcId="{6DB58C21-E7C5-44AE-A5A4-C27B550C9450}" destId="{C5F34F04-8F3C-4A25-BEEF-079A1BA41C50}" srcOrd="2" destOrd="0" presId="urn:microsoft.com/office/officeart/2017/3/layout/DropPinTimeline"/>
    <dgm:cxn modelId="{4C9C3E24-A998-4D16-85BB-3AB1CCA27E12}" type="presParOf" srcId="{6DB58C21-E7C5-44AE-A5A4-C27B550C9450}" destId="{2F618C9A-A571-45D8-BEA2-C86CFF8FAA6E}" srcOrd="3" destOrd="0" presId="urn:microsoft.com/office/officeart/2017/3/layout/DropPinTimeline"/>
    <dgm:cxn modelId="{37A3E678-1D6E-44DB-9E4F-A3A60D42C243}" type="presParOf" srcId="{6DB58C21-E7C5-44AE-A5A4-C27B550C9450}" destId="{5C5DA33E-FEE8-4121-8CB1-364575A74913}" srcOrd="4" destOrd="0" presId="urn:microsoft.com/office/officeart/2017/3/layout/DropPinTimeline"/>
    <dgm:cxn modelId="{A4F5AE9B-1E80-4AA1-862A-7EE27FF607D1}" type="presParOf" srcId="{6DB58C21-E7C5-44AE-A5A4-C27B550C9450}" destId="{E458C9D6-67D1-4CF9-B246-450CD568AC07}" srcOrd="5" destOrd="0" presId="urn:microsoft.com/office/officeart/2017/3/layout/DropPinTimeline"/>
    <dgm:cxn modelId="{BE898536-4AF5-455C-BB3A-18B86174E0CE}" type="presParOf" srcId="{07774276-DFB4-4B0A-9AEC-48B943480900}" destId="{0A285730-309A-44B5-A112-4476784844E1}" srcOrd="7" destOrd="0" presId="urn:microsoft.com/office/officeart/2017/3/layout/DropPinTimeline"/>
    <dgm:cxn modelId="{F1946DC6-46A8-4DDD-9021-8EA8503ADAF5}" type="presParOf" srcId="{07774276-DFB4-4B0A-9AEC-48B943480900}" destId="{2790E5BB-953F-4182-B2F1-0A91CB215EC6}" srcOrd="8" destOrd="0" presId="urn:microsoft.com/office/officeart/2017/3/layout/DropPinTimeline"/>
    <dgm:cxn modelId="{43537ED0-DF76-43DD-A2DC-327CD26C8DD2}" type="presParOf" srcId="{2790E5BB-953F-4182-B2F1-0A91CB215EC6}" destId="{8EBF8F1F-FE47-47E8-8C2D-791D144CA70A}" srcOrd="0" destOrd="0" presId="urn:microsoft.com/office/officeart/2017/3/layout/DropPinTimeline"/>
    <dgm:cxn modelId="{88B6A11D-F4C1-4650-B5B8-FCE48DF7F080}" type="presParOf" srcId="{2790E5BB-953F-4182-B2F1-0A91CB215EC6}" destId="{91273603-CBDE-4716-96A5-CE1137C0012E}" srcOrd="1" destOrd="0" presId="urn:microsoft.com/office/officeart/2017/3/layout/DropPinTimeline"/>
    <dgm:cxn modelId="{AF71038C-53A9-41A7-AC3E-D76262D79EDB}" type="presParOf" srcId="{91273603-CBDE-4716-96A5-CE1137C0012E}" destId="{0293994D-0DF2-437F-91FA-2605E7615C75}" srcOrd="0" destOrd="0" presId="urn:microsoft.com/office/officeart/2017/3/layout/DropPinTimeline"/>
    <dgm:cxn modelId="{D147C5B9-314F-4BA6-B694-4C77C107BE69}" type="presParOf" srcId="{91273603-CBDE-4716-96A5-CE1137C0012E}" destId="{FC03B0E6-5AC3-4B09-BE03-A60F94EB93D2}" srcOrd="1" destOrd="0" presId="urn:microsoft.com/office/officeart/2017/3/layout/DropPinTimeline"/>
    <dgm:cxn modelId="{090ED321-9FDB-4C49-BD47-672FCA089CF9}" type="presParOf" srcId="{2790E5BB-953F-4182-B2F1-0A91CB215EC6}" destId="{1DCFEB01-A48F-48E5-99EA-42E0EB95D4A0}" srcOrd="2" destOrd="0" presId="urn:microsoft.com/office/officeart/2017/3/layout/DropPinTimeline"/>
    <dgm:cxn modelId="{4FF0294D-F09D-4AE5-8CD8-B417AAD54C65}" type="presParOf" srcId="{2790E5BB-953F-4182-B2F1-0A91CB215EC6}" destId="{26D1F775-40C0-43B9-A054-AC0542E5A5A8}" srcOrd="3" destOrd="0" presId="urn:microsoft.com/office/officeart/2017/3/layout/DropPinTimeline"/>
    <dgm:cxn modelId="{4BBDE7D4-0127-42B5-9A34-CFF6F841BFDD}" type="presParOf" srcId="{2790E5BB-953F-4182-B2F1-0A91CB215EC6}" destId="{220460BC-F16C-4DF5-B6A8-D9DC7C97E53E}" srcOrd="4" destOrd="0" presId="urn:microsoft.com/office/officeart/2017/3/layout/DropPinTimeline"/>
    <dgm:cxn modelId="{06B5A90B-57CA-4EC9-865A-A1DA647C8506}" type="presParOf" srcId="{2790E5BB-953F-4182-B2F1-0A91CB215EC6}" destId="{170E1930-E127-437D-9E07-731C5C470B73}" srcOrd="5" destOrd="0" presId="urn:microsoft.com/office/officeart/2017/3/layout/DropPinTimeline"/>
    <dgm:cxn modelId="{98CFE615-165D-490E-BCD9-07CCA4980506}" type="presParOf" srcId="{07774276-DFB4-4B0A-9AEC-48B943480900}" destId="{D385E859-0D67-4D59-B81C-5FEBC99BF444}" srcOrd="9" destOrd="0" presId="urn:microsoft.com/office/officeart/2017/3/layout/DropPinTimeline"/>
    <dgm:cxn modelId="{9B9705BD-BF00-4FD5-B096-DDEE511AD9BC}" type="presParOf" srcId="{07774276-DFB4-4B0A-9AEC-48B943480900}" destId="{DC2C125C-89FB-4147-9587-18FF6C0A2FE3}" srcOrd="10" destOrd="0" presId="urn:microsoft.com/office/officeart/2017/3/layout/DropPinTimeline"/>
    <dgm:cxn modelId="{7FCFB19C-CD5C-463A-91DA-D5509BF26E92}" type="presParOf" srcId="{DC2C125C-89FB-4147-9587-18FF6C0A2FE3}" destId="{2814A028-519D-4289-9B90-6AE56016A4E6}" srcOrd="0" destOrd="0" presId="urn:microsoft.com/office/officeart/2017/3/layout/DropPinTimeline"/>
    <dgm:cxn modelId="{06A96451-18F8-469E-B600-FF9F352E1955}" type="presParOf" srcId="{DC2C125C-89FB-4147-9587-18FF6C0A2FE3}" destId="{FBCEFB21-82D1-4DAB-AAEC-EE1C50DFBD7C}" srcOrd="1" destOrd="0" presId="urn:microsoft.com/office/officeart/2017/3/layout/DropPinTimeline"/>
    <dgm:cxn modelId="{C467B43C-C163-44A8-9D03-3EE58CB68E1C}" type="presParOf" srcId="{FBCEFB21-82D1-4DAB-AAEC-EE1C50DFBD7C}" destId="{D1268FBA-4BC3-4F93-A8CC-2BA059B8BDCD}" srcOrd="0" destOrd="0" presId="urn:microsoft.com/office/officeart/2017/3/layout/DropPinTimeline"/>
    <dgm:cxn modelId="{767B1C9C-C324-4C21-9F04-BD0C05487897}" type="presParOf" srcId="{FBCEFB21-82D1-4DAB-AAEC-EE1C50DFBD7C}" destId="{A305C404-4E14-404B-884C-775E8F907BDC}" srcOrd="1" destOrd="0" presId="urn:microsoft.com/office/officeart/2017/3/layout/DropPinTimeline"/>
    <dgm:cxn modelId="{3CD87E3D-14C0-48B0-9FE4-AE12DC78C3D1}" type="presParOf" srcId="{DC2C125C-89FB-4147-9587-18FF6C0A2FE3}" destId="{19E6A121-D996-4D7A-8309-720EB9BE1B59}" srcOrd="2" destOrd="0" presId="urn:microsoft.com/office/officeart/2017/3/layout/DropPinTimeline"/>
    <dgm:cxn modelId="{38963CE9-3A78-428F-9776-95894CF3E5EF}" type="presParOf" srcId="{DC2C125C-89FB-4147-9587-18FF6C0A2FE3}" destId="{AA77BC0F-D5B3-4459-AFE7-198AC6756243}" srcOrd="3" destOrd="0" presId="urn:microsoft.com/office/officeart/2017/3/layout/DropPinTimeline"/>
    <dgm:cxn modelId="{E14DB5AA-6852-4E6F-AE08-ABB7AAA5B8AA}" type="presParOf" srcId="{DC2C125C-89FB-4147-9587-18FF6C0A2FE3}" destId="{489F5150-AE44-4F24-B8A1-688D193829B1}" srcOrd="4" destOrd="0" presId="urn:microsoft.com/office/officeart/2017/3/layout/DropPinTimeline"/>
    <dgm:cxn modelId="{A2AF6E83-BFD9-4BC9-8582-49C54B1A3642}" type="presParOf" srcId="{DC2C125C-89FB-4147-9587-18FF6C0A2FE3}" destId="{406EFE09-49E5-4C2A-A424-4963B793E3EC}" srcOrd="5" destOrd="0" presId="urn:microsoft.com/office/officeart/2017/3/layout/DropPinTimeline"/>
    <dgm:cxn modelId="{A1AADA06-4FC6-495E-8289-EC634A32865E}" type="presParOf" srcId="{07774276-DFB4-4B0A-9AEC-48B943480900}" destId="{24D4EA81-1A68-4A84-8315-26657BB84552}" srcOrd="11" destOrd="0" presId="urn:microsoft.com/office/officeart/2017/3/layout/DropPinTimeline"/>
    <dgm:cxn modelId="{EBCE77FB-9F86-4940-B7CA-2E453B1FAC53}" type="presParOf" srcId="{07774276-DFB4-4B0A-9AEC-48B943480900}" destId="{AA0110AA-DD0E-475F-980A-4D1B6F90217E}" srcOrd="12" destOrd="0" presId="urn:microsoft.com/office/officeart/2017/3/layout/DropPinTimeline"/>
    <dgm:cxn modelId="{2DF7D2FA-3D8E-4F14-B639-41360018BD97}" type="presParOf" srcId="{AA0110AA-DD0E-475F-980A-4D1B6F90217E}" destId="{67BA5ED1-D6FF-4AC5-951A-8FA4DEFC8698}" srcOrd="0" destOrd="0" presId="urn:microsoft.com/office/officeart/2017/3/layout/DropPinTimeline"/>
    <dgm:cxn modelId="{F213D27F-7043-49BB-9AEA-8DAB2F3AFCAB}" type="presParOf" srcId="{AA0110AA-DD0E-475F-980A-4D1B6F90217E}" destId="{6988CD83-CE15-4051-BA36-B7D320E754D8}" srcOrd="1" destOrd="0" presId="urn:microsoft.com/office/officeart/2017/3/layout/DropPinTimeline"/>
    <dgm:cxn modelId="{4BB4CC8E-0966-41B2-9323-77E363EA52AE}" type="presParOf" srcId="{6988CD83-CE15-4051-BA36-B7D320E754D8}" destId="{016768AC-A763-4E35-AA92-858DC4E1CC25}" srcOrd="0" destOrd="0" presId="urn:microsoft.com/office/officeart/2017/3/layout/DropPinTimeline"/>
    <dgm:cxn modelId="{82165DBA-FF49-431D-9CA3-CA5732F1EF8B}" type="presParOf" srcId="{6988CD83-CE15-4051-BA36-B7D320E754D8}" destId="{78C32BF0-0621-4D49-9ED6-658EB1AFB123}" srcOrd="1" destOrd="0" presId="urn:microsoft.com/office/officeart/2017/3/layout/DropPinTimeline"/>
    <dgm:cxn modelId="{5627D4DE-BCAF-490D-B8D6-E80B8EBA4D52}" type="presParOf" srcId="{AA0110AA-DD0E-475F-980A-4D1B6F90217E}" destId="{9ED0B07C-FC0A-4D4E-B065-43C96F9375FA}" srcOrd="2" destOrd="0" presId="urn:microsoft.com/office/officeart/2017/3/layout/DropPinTimeline"/>
    <dgm:cxn modelId="{80F0835E-B2E9-424D-888B-ADA6BAA738B6}" type="presParOf" srcId="{AA0110AA-DD0E-475F-980A-4D1B6F90217E}" destId="{ACACE3D8-B788-4358-816C-42F58F957DCF}" srcOrd="3" destOrd="0" presId="urn:microsoft.com/office/officeart/2017/3/layout/DropPinTimeline"/>
    <dgm:cxn modelId="{8945BEDA-CC59-4EC5-A137-4C45CD6EB9E7}" type="presParOf" srcId="{AA0110AA-DD0E-475F-980A-4D1B6F90217E}" destId="{E408A6A6-D562-4BA4-9117-9A5980137957}" srcOrd="4" destOrd="0" presId="urn:microsoft.com/office/officeart/2017/3/layout/DropPinTimeline"/>
    <dgm:cxn modelId="{D64473F8-E7C1-4687-B010-33AC51D2F5D5}" type="presParOf" srcId="{AA0110AA-DD0E-475F-980A-4D1B6F90217E}" destId="{DF34F653-D85C-4665-ABCA-BDD97BCE016F}" srcOrd="5" destOrd="0" presId="urn:microsoft.com/office/officeart/2017/3/layout/DropPinTimeline"/>
    <dgm:cxn modelId="{C6B84DE0-A352-4630-9B36-BBAAEFD15D51}" type="presParOf" srcId="{07774276-DFB4-4B0A-9AEC-48B943480900}" destId="{782B1D41-733F-46D8-9FE8-B0950C852B87}" srcOrd="13" destOrd="0" presId="urn:microsoft.com/office/officeart/2017/3/layout/DropPinTimeline"/>
    <dgm:cxn modelId="{100BBC01-DD00-4262-BB2F-B66709DF63BF}" type="presParOf" srcId="{07774276-DFB4-4B0A-9AEC-48B943480900}" destId="{0DBC2839-9DBE-4EEB-8193-964785EC0E4F}" srcOrd="14" destOrd="0" presId="urn:microsoft.com/office/officeart/2017/3/layout/DropPinTimeline"/>
    <dgm:cxn modelId="{6F48F375-1648-476A-9B9E-BA26DEC34C12}" type="presParOf" srcId="{0DBC2839-9DBE-4EEB-8193-964785EC0E4F}" destId="{A8252103-A0BB-41E2-B176-1A44657E7BE1}" srcOrd="0" destOrd="0" presId="urn:microsoft.com/office/officeart/2017/3/layout/DropPinTimeline"/>
    <dgm:cxn modelId="{754C7DD9-1245-4B06-9232-7BBA1C7DE0C6}" type="presParOf" srcId="{0DBC2839-9DBE-4EEB-8193-964785EC0E4F}" destId="{E6E78B0A-7BF0-439D-91CF-DD1B5633E71D}" srcOrd="1" destOrd="0" presId="urn:microsoft.com/office/officeart/2017/3/layout/DropPinTimeline"/>
    <dgm:cxn modelId="{95841197-89CD-46DC-AB40-AEAE36B48FD7}" type="presParOf" srcId="{E6E78B0A-7BF0-439D-91CF-DD1B5633E71D}" destId="{BF943BEC-4C3C-427B-9785-713EFFBF6DDE}" srcOrd="0" destOrd="0" presId="urn:microsoft.com/office/officeart/2017/3/layout/DropPinTimeline"/>
    <dgm:cxn modelId="{FC6EEDB8-3724-453A-A381-4FF069C52404}" type="presParOf" srcId="{E6E78B0A-7BF0-439D-91CF-DD1B5633E71D}" destId="{F0E77AC3-20E9-4B95-AFCB-CED1E3C1EEA5}" srcOrd="1" destOrd="0" presId="urn:microsoft.com/office/officeart/2017/3/layout/DropPinTimeline"/>
    <dgm:cxn modelId="{7AC87651-940A-4D0C-8CA2-E3E78048D430}" type="presParOf" srcId="{0DBC2839-9DBE-4EEB-8193-964785EC0E4F}" destId="{80E88388-E195-4613-A6AA-6CF95D03FF2E}" srcOrd="2" destOrd="0" presId="urn:microsoft.com/office/officeart/2017/3/layout/DropPinTimeline"/>
    <dgm:cxn modelId="{AF1E3CA6-C1DA-47CC-969D-C412FCE5FB82}" type="presParOf" srcId="{0DBC2839-9DBE-4EEB-8193-964785EC0E4F}" destId="{20ED81A7-7A4C-4DFC-9B2D-1D554EF0F47D}" srcOrd="3" destOrd="0" presId="urn:microsoft.com/office/officeart/2017/3/layout/DropPinTimeline"/>
    <dgm:cxn modelId="{60358889-F924-41EB-B809-67DB67D9F0EF}" type="presParOf" srcId="{0DBC2839-9DBE-4EEB-8193-964785EC0E4F}" destId="{67A8F526-479B-4B2F-A0BA-77BF436369FF}" srcOrd="4" destOrd="0" presId="urn:microsoft.com/office/officeart/2017/3/layout/DropPinTimeline"/>
    <dgm:cxn modelId="{B05785A7-26EE-4E74-AA82-9D1E0F44D335}" type="presParOf" srcId="{0DBC2839-9DBE-4EEB-8193-964785EC0E4F}" destId="{E6FEB75A-E3FA-40D2-8B5C-D649C909FD25}" srcOrd="5" destOrd="0" presId="urn:microsoft.com/office/officeart/2017/3/layout/DropPinTimeline"/>
    <dgm:cxn modelId="{1CB2868B-09AD-4549-8413-478229F54AEC}" type="presParOf" srcId="{07774276-DFB4-4B0A-9AEC-48B943480900}" destId="{89D8B2EA-72EA-4546-A36E-C9BE62E75213}" srcOrd="15" destOrd="0" presId="urn:microsoft.com/office/officeart/2017/3/layout/DropPinTimeline"/>
    <dgm:cxn modelId="{CC290FF8-3357-4C03-8836-0F04BFA557C4}" type="presParOf" srcId="{07774276-DFB4-4B0A-9AEC-48B943480900}" destId="{E11B6ABD-FFC7-446A-878E-432BAD3262D4}" srcOrd="16" destOrd="0" presId="urn:microsoft.com/office/officeart/2017/3/layout/DropPinTimeline"/>
    <dgm:cxn modelId="{5951C38D-1BAA-446E-A507-BE90849EF3CA}" type="presParOf" srcId="{E11B6ABD-FFC7-446A-878E-432BAD3262D4}" destId="{689D4BE9-51F7-470D-BAAC-D029320CC959}" srcOrd="0" destOrd="0" presId="urn:microsoft.com/office/officeart/2017/3/layout/DropPinTimeline"/>
    <dgm:cxn modelId="{FB1822A1-49B1-450D-87E6-F8B1BDA16AEA}" type="presParOf" srcId="{E11B6ABD-FFC7-446A-878E-432BAD3262D4}" destId="{9B28936E-D18B-45A6-91E6-F132A410E20F}" srcOrd="1" destOrd="0" presId="urn:microsoft.com/office/officeart/2017/3/layout/DropPinTimeline"/>
    <dgm:cxn modelId="{28434E78-5FB0-4C6D-9A48-1B6247DC6954}" type="presParOf" srcId="{9B28936E-D18B-45A6-91E6-F132A410E20F}" destId="{336EAC09-B8E1-4334-B8CF-C56D40948421}" srcOrd="0" destOrd="0" presId="urn:microsoft.com/office/officeart/2017/3/layout/DropPinTimeline"/>
    <dgm:cxn modelId="{7109D300-C06F-4431-B9A1-9107BFE4075F}" type="presParOf" srcId="{9B28936E-D18B-45A6-91E6-F132A410E20F}" destId="{623D0536-4B20-4D19-896E-2C2AE16B731C}" srcOrd="1" destOrd="0" presId="urn:microsoft.com/office/officeart/2017/3/layout/DropPinTimeline"/>
    <dgm:cxn modelId="{AE23ABD6-0E2F-4923-AAA2-C5857C80D120}" type="presParOf" srcId="{E11B6ABD-FFC7-446A-878E-432BAD3262D4}" destId="{EDD520CA-7851-41E8-9B1F-1EDAED0384B6}" srcOrd="2" destOrd="0" presId="urn:microsoft.com/office/officeart/2017/3/layout/DropPinTimeline"/>
    <dgm:cxn modelId="{D0A379BD-47C3-4B9F-91D1-5B5D3706C0D9}" type="presParOf" srcId="{E11B6ABD-FFC7-446A-878E-432BAD3262D4}" destId="{FECB1F75-9AD3-4728-814C-94FB41E04352}" srcOrd="3" destOrd="0" presId="urn:microsoft.com/office/officeart/2017/3/layout/DropPinTimeline"/>
    <dgm:cxn modelId="{BD60311B-AAA1-45B3-8348-0716A681EACB}" type="presParOf" srcId="{E11B6ABD-FFC7-446A-878E-432BAD3262D4}" destId="{EB13BF5F-D16F-4F4C-B2D0-32EDFE2C2D57}" srcOrd="4" destOrd="0" presId="urn:microsoft.com/office/officeart/2017/3/layout/DropPinTimeline"/>
    <dgm:cxn modelId="{6FF48DD9-6615-4491-A3BD-F0AA6F41D721}" type="presParOf" srcId="{E11B6ABD-FFC7-446A-878E-432BAD3262D4}" destId="{F766B540-F027-4236-A69F-60CC1FC44FB7}" srcOrd="5" destOrd="0" presId="urn:microsoft.com/office/officeart/2017/3/layout/DropPinTimeline"/>
    <dgm:cxn modelId="{B45E8211-02F8-4746-99AF-395281FAE44B}" type="presParOf" srcId="{07774276-DFB4-4B0A-9AEC-48B943480900}" destId="{48025F1A-C516-419E-9601-8B8CED4512C5}" srcOrd="17" destOrd="0" presId="urn:microsoft.com/office/officeart/2017/3/layout/DropPinTimeline"/>
    <dgm:cxn modelId="{698B81DD-9A07-4BA4-A76F-3A108B8A0505}" type="presParOf" srcId="{07774276-DFB4-4B0A-9AEC-48B943480900}" destId="{B8D6E797-6BD9-445F-A12F-A7907CABA42C}" srcOrd="18" destOrd="0" presId="urn:microsoft.com/office/officeart/2017/3/layout/DropPinTimeline"/>
    <dgm:cxn modelId="{9247BDA2-11B5-47DC-B4B8-BC064DC1ADB5}" type="presParOf" srcId="{B8D6E797-6BD9-445F-A12F-A7907CABA42C}" destId="{B40A290D-1D56-4A0C-B597-476601DBFA8E}" srcOrd="0" destOrd="0" presId="urn:microsoft.com/office/officeart/2017/3/layout/DropPinTimeline"/>
    <dgm:cxn modelId="{D91D822A-6B8D-48D9-B65C-75AB74ACDDF1}" type="presParOf" srcId="{B8D6E797-6BD9-445F-A12F-A7907CABA42C}" destId="{73271EA0-CEFF-4089-BE1D-66E93443DC1F}" srcOrd="1" destOrd="0" presId="urn:microsoft.com/office/officeart/2017/3/layout/DropPinTimeline"/>
    <dgm:cxn modelId="{0F263377-B2A0-467F-A015-D266A527067E}" type="presParOf" srcId="{73271EA0-CEFF-4089-BE1D-66E93443DC1F}" destId="{CC664204-E49B-407E-83D8-C7EBE3002EE5}" srcOrd="0" destOrd="0" presId="urn:microsoft.com/office/officeart/2017/3/layout/DropPinTimeline"/>
    <dgm:cxn modelId="{AC6F65B1-4CBF-46B2-AB10-1B12227DB3D2}" type="presParOf" srcId="{73271EA0-CEFF-4089-BE1D-66E93443DC1F}" destId="{4AD94AD2-B13A-4BC4-8B89-4FD406FE2B70}" srcOrd="1" destOrd="0" presId="urn:microsoft.com/office/officeart/2017/3/layout/DropPinTimeline"/>
    <dgm:cxn modelId="{5EA6A45D-7290-496B-A52E-D9F20ACEEA26}" type="presParOf" srcId="{B8D6E797-6BD9-445F-A12F-A7907CABA42C}" destId="{41C75161-652B-48C8-9BF9-F760F519865D}" srcOrd="2" destOrd="0" presId="urn:microsoft.com/office/officeart/2017/3/layout/DropPinTimeline"/>
    <dgm:cxn modelId="{584F067D-1460-48C3-AA90-67DAB998C13F}" type="presParOf" srcId="{B8D6E797-6BD9-445F-A12F-A7907CABA42C}" destId="{FB40979E-08A4-45C1-ADA1-36D48FE2B7E4}" srcOrd="3" destOrd="0" presId="urn:microsoft.com/office/officeart/2017/3/layout/DropPinTimeline"/>
    <dgm:cxn modelId="{67F72390-F93B-4B24-9E20-6079B00C85CE}" type="presParOf" srcId="{B8D6E797-6BD9-445F-A12F-A7907CABA42C}" destId="{B6A2A0A4-5171-4CCD-A419-709B55365C87}" srcOrd="4" destOrd="0" presId="urn:microsoft.com/office/officeart/2017/3/layout/DropPinTimeline"/>
    <dgm:cxn modelId="{3B0518D6-09ED-4916-B023-1D39799992CC}" type="presParOf" srcId="{B8D6E797-6BD9-445F-A12F-A7907CABA42C}" destId="{723C19BE-0BD5-44C0-BA53-8684345D4AD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8583B-5FA9-450A-9516-ED28FA088455}">
      <dsp:nvSpPr>
        <dsp:cNvPr id="0" name=""/>
        <dsp:cNvSpPr/>
      </dsp:nvSpPr>
      <dsp:spPr>
        <a:xfrm>
          <a:off x="0" y="1527044"/>
          <a:ext cx="10588605" cy="0"/>
        </a:xfrm>
        <a:prstGeom prst="line">
          <a:avLst/>
        </a:prstGeom>
        <a:solidFill>
          <a:schemeClr val="lt1">
            <a:alpha val="90000"/>
            <a:hueOff val="0"/>
            <a:satOff val="0"/>
            <a:lumOff val="0"/>
            <a:alphaOff val="0"/>
          </a:schemeClr>
        </a:solidFill>
        <a:ln w="19050" cap="flat" cmpd="sng" algn="ctr">
          <a:solidFill>
            <a:schemeClr val="accent3">
              <a:shade val="8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DEB413B8-CE86-4BF5-AF04-0D4C063D44A9}">
      <dsp:nvSpPr>
        <dsp:cNvPr id="0" name=""/>
        <dsp:cNvSpPr/>
      </dsp:nvSpPr>
      <dsp:spPr>
        <a:xfrm rot="8100000">
          <a:off x="49280" y="351923"/>
          <a:ext cx="224594" cy="224594"/>
        </a:xfrm>
        <a:prstGeom prst="teardrop">
          <a:avLst>
            <a:gd name="adj" fmla="val 115000"/>
          </a:avLst>
        </a:prstGeom>
        <a:solidFill>
          <a:schemeClr val="accent3">
            <a:shade val="80000"/>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F2A7A5-E276-4ED4-86B3-74CAF7B1EACD}">
      <dsp:nvSpPr>
        <dsp:cNvPr id="0" name=""/>
        <dsp:cNvSpPr/>
      </dsp:nvSpPr>
      <dsp:spPr>
        <a:xfrm>
          <a:off x="74231" y="376874"/>
          <a:ext cx="174693" cy="17469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E3D5B264-7C0B-4ED8-A8B1-4F509F9C8048}">
      <dsp:nvSpPr>
        <dsp:cNvPr id="0" name=""/>
        <dsp:cNvSpPr/>
      </dsp:nvSpPr>
      <dsp:spPr>
        <a:xfrm>
          <a:off x="320390" y="623033"/>
          <a:ext cx="1600617" cy="904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1" kern="1200">
              <a:latin typeface="Aptos Light"/>
              <a:ea typeface="Calibri"/>
              <a:cs typeface="Calibri"/>
            </a:rPr>
            <a:t>Understanding Project Requirements</a:t>
          </a:r>
        </a:p>
        <a:p>
          <a:pPr marL="0" lvl="0" indent="0" algn="l" defTabSz="444500">
            <a:lnSpc>
              <a:spcPct val="90000"/>
            </a:lnSpc>
            <a:spcBef>
              <a:spcPct val="0"/>
            </a:spcBef>
            <a:spcAft>
              <a:spcPct val="35000"/>
            </a:spcAft>
            <a:buNone/>
          </a:pPr>
          <a:r>
            <a:rPr lang="en-US" sz="1000" b="1" kern="1200">
              <a:latin typeface="Aptos Light"/>
              <a:ea typeface="Calibri"/>
              <a:cs typeface="Calibri"/>
            </a:rPr>
            <a:t>Initial Project instructions </a:t>
          </a:r>
        </a:p>
      </dsp:txBody>
      <dsp:txXfrm>
        <a:off x="320390" y="623033"/>
        <a:ext cx="1600617" cy="904010"/>
      </dsp:txXfrm>
    </dsp:sp>
    <dsp:sp modelId="{40FF2FD4-5C52-4FCA-86F1-D33CDF3A146B}">
      <dsp:nvSpPr>
        <dsp:cNvPr id="0" name=""/>
        <dsp:cNvSpPr/>
      </dsp:nvSpPr>
      <dsp:spPr>
        <a:xfrm>
          <a:off x="320390" y="305408"/>
          <a:ext cx="1600617" cy="3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Aptos Light"/>
              <a:ea typeface="Calibri"/>
              <a:cs typeface="Calibri"/>
            </a:rPr>
            <a:t>First Meeting advisor</a:t>
          </a:r>
        </a:p>
      </dsp:txBody>
      <dsp:txXfrm>
        <a:off x="320390" y="305408"/>
        <a:ext cx="1600617" cy="317625"/>
      </dsp:txXfrm>
    </dsp:sp>
    <dsp:sp modelId="{A124C8DC-200C-4577-8714-EFD6379B4790}">
      <dsp:nvSpPr>
        <dsp:cNvPr id="0" name=""/>
        <dsp:cNvSpPr/>
      </dsp:nvSpPr>
      <dsp:spPr>
        <a:xfrm>
          <a:off x="161578" y="623033"/>
          <a:ext cx="0" cy="904010"/>
        </a:xfrm>
        <a:prstGeom prst="line">
          <a:avLst/>
        </a:prstGeom>
        <a:noFill/>
        <a:ln w="12700" cap="flat" cmpd="sng" algn="ctr">
          <a:solidFill>
            <a:schemeClr val="accent3">
              <a:shade val="90000"/>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572682B-D197-4F7A-8BB0-5F5960F73837}">
      <dsp:nvSpPr>
        <dsp:cNvPr id="0" name=""/>
        <dsp:cNvSpPr/>
      </dsp:nvSpPr>
      <dsp:spPr>
        <a:xfrm>
          <a:off x="132991" y="1498457"/>
          <a:ext cx="57172" cy="57172"/>
        </a:xfrm>
        <a:prstGeom prst="ellipse">
          <a:avLst/>
        </a:prstGeom>
        <a:solidFill>
          <a:schemeClr val="accent3">
            <a:shade val="8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BCEF05-FB2F-4066-9E85-9AB3C785024D}">
      <dsp:nvSpPr>
        <dsp:cNvPr id="0" name=""/>
        <dsp:cNvSpPr/>
      </dsp:nvSpPr>
      <dsp:spPr>
        <a:xfrm rot="18900000">
          <a:off x="1010904" y="2477569"/>
          <a:ext cx="224594" cy="224594"/>
        </a:xfrm>
        <a:prstGeom prst="teardrop">
          <a:avLst>
            <a:gd name="adj" fmla="val 115000"/>
          </a:avLst>
        </a:prstGeom>
        <a:solidFill>
          <a:schemeClr val="accent3">
            <a:shade val="80000"/>
            <a:hueOff val="5699"/>
            <a:satOff val="265"/>
            <a:lumOff val="2042"/>
            <a:alphaOff val="0"/>
          </a:schemeClr>
        </a:solidFill>
        <a:ln w="19050" cap="flat" cmpd="sng" algn="ctr">
          <a:solidFill>
            <a:schemeClr val="accent3">
              <a:shade val="80000"/>
              <a:hueOff val="5699"/>
              <a:satOff val="265"/>
              <a:lumOff val="204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A5188F-BBE7-445F-95CD-C14100FD00BC}">
      <dsp:nvSpPr>
        <dsp:cNvPr id="0" name=""/>
        <dsp:cNvSpPr/>
      </dsp:nvSpPr>
      <dsp:spPr>
        <a:xfrm>
          <a:off x="1035855" y="2502519"/>
          <a:ext cx="174693" cy="17469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740E8052-B321-4E16-99F5-4608AF556E2D}">
      <dsp:nvSpPr>
        <dsp:cNvPr id="0" name=""/>
        <dsp:cNvSpPr/>
      </dsp:nvSpPr>
      <dsp:spPr>
        <a:xfrm>
          <a:off x="1282014" y="1527044"/>
          <a:ext cx="1600617" cy="904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1" kern="1200">
              <a:latin typeface="Aptos Light"/>
            </a:rPr>
            <a:t>Google Scholar</a:t>
          </a:r>
        </a:p>
      </dsp:txBody>
      <dsp:txXfrm>
        <a:off x="1282014" y="1527044"/>
        <a:ext cx="1600617" cy="904010"/>
      </dsp:txXfrm>
    </dsp:sp>
    <dsp:sp modelId="{C8952200-3809-42B7-BDCF-48325DDD5E49}">
      <dsp:nvSpPr>
        <dsp:cNvPr id="0" name=""/>
        <dsp:cNvSpPr/>
      </dsp:nvSpPr>
      <dsp:spPr>
        <a:xfrm>
          <a:off x="1282014" y="2431054"/>
          <a:ext cx="1600617" cy="3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Aptos Light"/>
            </a:rPr>
            <a:t>Searching relevant literature</a:t>
          </a:r>
        </a:p>
      </dsp:txBody>
      <dsp:txXfrm>
        <a:off x="1282014" y="2431054"/>
        <a:ext cx="1600617" cy="317625"/>
      </dsp:txXfrm>
    </dsp:sp>
    <dsp:sp modelId="{7EE83483-8EA4-4428-BBCF-9D20888714CE}">
      <dsp:nvSpPr>
        <dsp:cNvPr id="0" name=""/>
        <dsp:cNvSpPr/>
      </dsp:nvSpPr>
      <dsp:spPr>
        <a:xfrm>
          <a:off x="1123202" y="1527044"/>
          <a:ext cx="0" cy="904010"/>
        </a:xfrm>
        <a:prstGeom prst="line">
          <a:avLst/>
        </a:prstGeom>
        <a:noFill/>
        <a:ln w="12700" cap="flat" cmpd="sng" algn="ctr">
          <a:solidFill>
            <a:schemeClr val="accent3">
              <a:shade val="90000"/>
              <a:hueOff val="25689"/>
              <a:satOff val="124"/>
              <a:lumOff val="7526"/>
              <a:alphaOff val="0"/>
            </a:schemeClr>
          </a:solidFill>
          <a:prstDash val="dash"/>
          <a:miter lim="800000"/>
        </a:ln>
        <a:effectLst/>
      </dsp:spPr>
      <dsp:style>
        <a:lnRef idx="1">
          <a:scrgbClr r="0" g="0" b="0"/>
        </a:lnRef>
        <a:fillRef idx="0">
          <a:scrgbClr r="0" g="0" b="0"/>
        </a:fillRef>
        <a:effectRef idx="0">
          <a:scrgbClr r="0" g="0" b="0"/>
        </a:effectRef>
        <a:fontRef idx="minor"/>
      </dsp:style>
    </dsp:sp>
    <dsp:sp modelId="{2D744863-4FFA-4F64-9A65-DADF2E9B78A1}">
      <dsp:nvSpPr>
        <dsp:cNvPr id="0" name=""/>
        <dsp:cNvSpPr/>
      </dsp:nvSpPr>
      <dsp:spPr>
        <a:xfrm>
          <a:off x="1094616" y="1498457"/>
          <a:ext cx="57172" cy="57172"/>
        </a:xfrm>
        <a:prstGeom prst="ellipse">
          <a:avLst/>
        </a:prstGeom>
        <a:solidFill>
          <a:schemeClr val="accent3">
            <a:shade val="80000"/>
            <a:hueOff val="25647"/>
            <a:satOff val="1192"/>
            <a:lumOff val="9189"/>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2160E0-0A27-47D7-B7A7-BCCA1E0F8664}">
      <dsp:nvSpPr>
        <dsp:cNvPr id="0" name=""/>
        <dsp:cNvSpPr/>
      </dsp:nvSpPr>
      <dsp:spPr>
        <a:xfrm rot="8100000">
          <a:off x="1972529" y="351923"/>
          <a:ext cx="224594" cy="224594"/>
        </a:xfrm>
        <a:prstGeom prst="teardrop">
          <a:avLst>
            <a:gd name="adj" fmla="val 115000"/>
          </a:avLst>
        </a:prstGeom>
        <a:solidFill>
          <a:schemeClr val="accent3">
            <a:shade val="80000"/>
            <a:hueOff val="11399"/>
            <a:satOff val="530"/>
            <a:lumOff val="4084"/>
            <a:alphaOff val="0"/>
          </a:schemeClr>
        </a:solidFill>
        <a:ln w="19050" cap="flat" cmpd="sng" algn="ctr">
          <a:solidFill>
            <a:schemeClr val="accent3">
              <a:shade val="80000"/>
              <a:hueOff val="11399"/>
              <a:satOff val="530"/>
              <a:lumOff val="40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6B9E8A-1A73-4E77-957A-DF83AB9B66B0}">
      <dsp:nvSpPr>
        <dsp:cNvPr id="0" name=""/>
        <dsp:cNvSpPr/>
      </dsp:nvSpPr>
      <dsp:spPr>
        <a:xfrm>
          <a:off x="1997479" y="376874"/>
          <a:ext cx="174693" cy="17469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8553B6AD-85F9-45E5-A953-54E7195DCC40}">
      <dsp:nvSpPr>
        <dsp:cNvPr id="0" name=""/>
        <dsp:cNvSpPr/>
      </dsp:nvSpPr>
      <dsp:spPr>
        <a:xfrm>
          <a:off x="2243639" y="623033"/>
          <a:ext cx="1600617" cy="904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1" kern="1200">
              <a:latin typeface="Aptos Light"/>
            </a:rPr>
            <a:t>Initial skeleton structure</a:t>
          </a:r>
        </a:p>
      </dsp:txBody>
      <dsp:txXfrm>
        <a:off x="2243639" y="623033"/>
        <a:ext cx="1600617" cy="904010"/>
      </dsp:txXfrm>
    </dsp:sp>
    <dsp:sp modelId="{2CFF8113-04B8-43CE-BA58-27FA1C73D533}">
      <dsp:nvSpPr>
        <dsp:cNvPr id="0" name=""/>
        <dsp:cNvSpPr/>
      </dsp:nvSpPr>
      <dsp:spPr>
        <a:xfrm>
          <a:off x="2243639" y="305408"/>
          <a:ext cx="1600617" cy="3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Aptos Light"/>
            </a:rPr>
            <a:t>Work on first Project Prototype</a:t>
          </a:r>
        </a:p>
      </dsp:txBody>
      <dsp:txXfrm>
        <a:off x="2243639" y="305408"/>
        <a:ext cx="1600617" cy="317625"/>
      </dsp:txXfrm>
    </dsp:sp>
    <dsp:sp modelId="{F852DBC7-680B-4E4C-BFEE-05EA09DE7D97}">
      <dsp:nvSpPr>
        <dsp:cNvPr id="0" name=""/>
        <dsp:cNvSpPr/>
      </dsp:nvSpPr>
      <dsp:spPr>
        <a:xfrm>
          <a:off x="2084826" y="623033"/>
          <a:ext cx="0" cy="904010"/>
        </a:xfrm>
        <a:prstGeom prst="line">
          <a:avLst/>
        </a:prstGeom>
        <a:noFill/>
        <a:ln w="12700" cap="flat" cmpd="sng" algn="ctr">
          <a:solidFill>
            <a:schemeClr val="accent3">
              <a:shade val="90000"/>
              <a:hueOff val="12845"/>
              <a:satOff val="62"/>
              <a:lumOff val="3763"/>
              <a:alphaOff val="0"/>
            </a:schemeClr>
          </a:solidFill>
          <a:prstDash val="dash"/>
          <a:miter lim="800000"/>
        </a:ln>
        <a:effectLst/>
      </dsp:spPr>
      <dsp:style>
        <a:lnRef idx="1">
          <a:scrgbClr r="0" g="0" b="0"/>
        </a:lnRef>
        <a:fillRef idx="0">
          <a:scrgbClr r="0" g="0" b="0"/>
        </a:fillRef>
        <a:effectRef idx="0">
          <a:scrgbClr r="0" g="0" b="0"/>
        </a:effectRef>
        <a:fontRef idx="minor"/>
      </dsp:style>
    </dsp:sp>
    <dsp:sp modelId="{FEF4E5AB-0893-463F-A647-63732B6B458A}">
      <dsp:nvSpPr>
        <dsp:cNvPr id="0" name=""/>
        <dsp:cNvSpPr/>
      </dsp:nvSpPr>
      <dsp:spPr>
        <a:xfrm>
          <a:off x="2056240" y="1498457"/>
          <a:ext cx="57172" cy="57172"/>
        </a:xfrm>
        <a:prstGeom prst="ellipse">
          <a:avLst/>
        </a:prstGeom>
        <a:solidFill>
          <a:schemeClr val="accent3">
            <a:shade val="80000"/>
            <a:hueOff val="12824"/>
            <a:satOff val="596"/>
            <a:lumOff val="4595"/>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BCB591-FD48-4E90-8BEB-80467E998B89}">
      <dsp:nvSpPr>
        <dsp:cNvPr id="0" name=""/>
        <dsp:cNvSpPr/>
      </dsp:nvSpPr>
      <dsp:spPr>
        <a:xfrm rot="18900000">
          <a:off x="2934153" y="2477569"/>
          <a:ext cx="224594" cy="224594"/>
        </a:xfrm>
        <a:prstGeom prst="teardrop">
          <a:avLst>
            <a:gd name="adj" fmla="val 115000"/>
          </a:avLst>
        </a:prstGeom>
        <a:solidFill>
          <a:schemeClr val="accent3">
            <a:shade val="80000"/>
            <a:hueOff val="17098"/>
            <a:satOff val="795"/>
            <a:lumOff val="6126"/>
            <a:alphaOff val="0"/>
          </a:schemeClr>
        </a:solidFill>
        <a:ln w="19050" cap="flat" cmpd="sng" algn="ctr">
          <a:solidFill>
            <a:schemeClr val="accent3">
              <a:shade val="80000"/>
              <a:hueOff val="17098"/>
              <a:satOff val="795"/>
              <a:lumOff val="61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EEC7C2-5413-4D8B-9077-429DA7D63F96}">
      <dsp:nvSpPr>
        <dsp:cNvPr id="0" name=""/>
        <dsp:cNvSpPr/>
      </dsp:nvSpPr>
      <dsp:spPr>
        <a:xfrm>
          <a:off x="2959104" y="2502519"/>
          <a:ext cx="174693" cy="17469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C5F34F04-8F3C-4A25-BEEF-079A1BA41C50}">
      <dsp:nvSpPr>
        <dsp:cNvPr id="0" name=""/>
        <dsp:cNvSpPr/>
      </dsp:nvSpPr>
      <dsp:spPr>
        <a:xfrm>
          <a:off x="3205263" y="1527044"/>
          <a:ext cx="1600617" cy="904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1" kern="1200">
              <a:latin typeface="Aptos Light"/>
            </a:rPr>
            <a:t>Prototype display</a:t>
          </a:r>
        </a:p>
      </dsp:txBody>
      <dsp:txXfrm>
        <a:off x="3205263" y="1527044"/>
        <a:ext cx="1600617" cy="904010"/>
      </dsp:txXfrm>
    </dsp:sp>
    <dsp:sp modelId="{2F618C9A-A571-45D8-BEA2-C86CFF8FAA6E}">
      <dsp:nvSpPr>
        <dsp:cNvPr id="0" name=""/>
        <dsp:cNvSpPr/>
      </dsp:nvSpPr>
      <dsp:spPr>
        <a:xfrm>
          <a:off x="3205263" y="2431054"/>
          <a:ext cx="1600617" cy="3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Aptos Light"/>
            </a:rPr>
            <a:t>First Meeting | 17.6.24</a:t>
          </a:r>
        </a:p>
      </dsp:txBody>
      <dsp:txXfrm>
        <a:off x="3205263" y="2431054"/>
        <a:ext cx="1600617" cy="317625"/>
      </dsp:txXfrm>
    </dsp:sp>
    <dsp:sp modelId="{5C5DA33E-FEE8-4121-8CB1-364575A74913}">
      <dsp:nvSpPr>
        <dsp:cNvPr id="0" name=""/>
        <dsp:cNvSpPr/>
      </dsp:nvSpPr>
      <dsp:spPr>
        <a:xfrm>
          <a:off x="3046451" y="1527044"/>
          <a:ext cx="0" cy="904010"/>
        </a:xfrm>
        <a:prstGeom prst="line">
          <a:avLst/>
        </a:prstGeom>
        <a:noFill/>
        <a:ln w="12700" cap="flat" cmpd="sng" algn="ctr">
          <a:solidFill>
            <a:schemeClr val="accent3">
              <a:shade val="90000"/>
              <a:hueOff val="34252"/>
              <a:satOff val="165"/>
              <a:lumOff val="10035"/>
              <a:alphaOff val="0"/>
            </a:schemeClr>
          </a:solidFill>
          <a:prstDash val="dash"/>
          <a:miter lim="800000"/>
        </a:ln>
        <a:effectLst/>
      </dsp:spPr>
      <dsp:style>
        <a:lnRef idx="1">
          <a:scrgbClr r="0" g="0" b="0"/>
        </a:lnRef>
        <a:fillRef idx="0">
          <a:scrgbClr r="0" g="0" b="0"/>
        </a:fillRef>
        <a:effectRef idx="0">
          <a:scrgbClr r="0" g="0" b="0"/>
        </a:effectRef>
        <a:fontRef idx="minor"/>
      </dsp:style>
    </dsp:sp>
    <dsp:sp modelId="{28944C0A-8CDE-4392-BD99-9FC2CC1A07C4}">
      <dsp:nvSpPr>
        <dsp:cNvPr id="0" name=""/>
        <dsp:cNvSpPr/>
      </dsp:nvSpPr>
      <dsp:spPr>
        <a:xfrm>
          <a:off x="3017864" y="1498457"/>
          <a:ext cx="57172" cy="57172"/>
        </a:xfrm>
        <a:prstGeom prst="ellipse">
          <a:avLst/>
        </a:prstGeom>
        <a:solidFill>
          <a:schemeClr val="accent3">
            <a:shade val="80000"/>
            <a:hueOff val="34196"/>
            <a:satOff val="1590"/>
            <a:lumOff val="1225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93994D-0DF2-437F-91FA-2605E7615C75}">
      <dsp:nvSpPr>
        <dsp:cNvPr id="0" name=""/>
        <dsp:cNvSpPr/>
      </dsp:nvSpPr>
      <dsp:spPr>
        <a:xfrm rot="8100000">
          <a:off x="3895777" y="351923"/>
          <a:ext cx="224594" cy="224594"/>
        </a:xfrm>
        <a:prstGeom prst="teardrop">
          <a:avLst>
            <a:gd name="adj" fmla="val 115000"/>
          </a:avLst>
        </a:prstGeom>
        <a:solidFill>
          <a:schemeClr val="accent3">
            <a:shade val="80000"/>
            <a:hueOff val="22797"/>
            <a:satOff val="1060"/>
            <a:lumOff val="8168"/>
            <a:alphaOff val="0"/>
          </a:schemeClr>
        </a:solidFill>
        <a:ln w="19050" cap="flat" cmpd="sng" algn="ctr">
          <a:solidFill>
            <a:schemeClr val="accent3">
              <a:shade val="80000"/>
              <a:hueOff val="22797"/>
              <a:satOff val="1060"/>
              <a:lumOff val="816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03B0E6-5AC3-4B09-BE03-A60F94EB93D2}">
      <dsp:nvSpPr>
        <dsp:cNvPr id="0" name=""/>
        <dsp:cNvSpPr/>
      </dsp:nvSpPr>
      <dsp:spPr>
        <a:xfrm>
          <a:off x="3920728" y="376874"/>
          <a:ext cx="174693" cy="17469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1DCFEB01-A48F-48E5-99EA-42E0EB95D4A0}">
      <dsp:nvSpPr>
        <dsp:cNvPr id="0" name=""/>
        <dsp:cNvSpPr/>
      </dsp:nvSpPr>
      <dsp:spPr>
        <a:xfrm>
          <a:off x="4166887" y="623033"/>
          <a:ext cx="1600617" cy="904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1" kern="1200">
              <a:latin typeface="Aptos Light"/>
            </a:rPr>
            <a:t>Advanced Prototype</a:t>
          </a:r>
        </a:p>
      </dsp:txBody>
      <dsp:txXfrm>
        <a:off x="4166887" y="623033"/>
        <a:ext cx="1600617" cy="904010"/>
      </dsp:txXfrm>
    </dsp:sp>
    <dsp:sp modelId="{26D1F775-40C0-43B9-A054-AC0542E5A5A8}">
      <dsp:nvSpPr>
        <dsp:cNvPr id="0" name=""/>
        <dsp:cNvSpPr/>
      </dsp:nvSpPr>
      <dsp:spPr>
        <a:xfrm>
          <a:off x="4166887" y="305408"/>
          <a:ext cx="1600617" cy="3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Aptos Light"/>
            </a:rPr>
            <a:t>Second Meeting | 27.6.24</a:t>
          </a:r>
        </a:p>
      </dsp:txBody>
      <dsp:txXfrm>
        <a:off x="4166887" y="305408"/>
        <a:ext cx="1600617" cy="317625"/>
      </dsp:txXfrm>
    </dsp:sp>
    <dsp:sp modelId="{220460BC-F16C-4DF5-B6A8-D9DC7C97E53E}">
      <dsp:nvSpPr>
        <dsp:cNvPr id="0" name=""/>
        <dsp:cNvSpPr/>
      </dsp:nvSpPr>
      <dsp:spPr>
        <a:xfrm>
          <a:off x="4008075" y="623033"/>
          <a:ext cx="0" cy="904010"/>
        </a:xfrm>
        <a:prstGeom prst="line">
          <a:avLst/>
        </a:prstGeom>
        <a:noFill/>
        <a:ln w="12700" cap="flat" cmpd="sng" algn="ctr">
          <a:solidFill>
            <a:schemeClr val="accent3">
              <a:shade val="90000"/>
              <a:hueOff val="25689"/>
              <a:satOff val="124"/>
              <a:lumOff val="7526"/>
              <a:alphaOff val="0"/>
            </a:schemeClr>
          </a:solidFill>
          <a:prstDash val="dash"/>
          <a:miter lim="800000"/>
        </a:ln>
        <a:effectLst/>
      </dsp:spPr>
      <dsp:style>
        <a:lnRef idx="1">
          <a:scrgbClr r="0" g="0" b="0"/>
        </a:lnRef>
        <a:fillRef idx="0">
          <a:scrgbClr r="0" g="0" b="0"/>
        </a:fillRef>
        <a:effectRef idx="0">
          <a:scrgbClr r="0" g="0" b="0"/>
        </a:effectRef>
        <a:fontRef idx="minor"/>
      </dsp:style>
    </dsp:sp>
    <dsp:sp modelId="{8EBF8F1F-FE47-47E8-8C2D-791D144CA70A}">
      <dsp:nvSpPr>
        <dsp:cNvPr id="0" name=""/>
        <dsp:cNvSpPr/>
      </dsp:nvSpPr>
      <dsp:spPr>
        <a:xfrm>
          <a:off x="3979489" y="1498457"/>
          <a:ext cx="57172" cy="57172"/>
        </a:xfrm>
        <a:prstGeom prst="ellipse">
          <a:avLst/>
        </a:prstGeom>
        <a:solidFill>
          <a:schemeClr val="accent3">
            <a:shade val="80000"/>
            <a:hueOff val="25647"/>
            <a:satOff val="1192"/>
            <a:lumOff val="9189"/>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268FBA-4BC3-4F93-A8CC-2BA059B8BDCD}">
      <dsp:nvSpPr>
        <dsp:cNvPr id="0" name=""/>
        <dsp:cNvSpPr/>
      </dsp:nvSpPr>
      <dsp:spPr>
        <a:xfrm rot="18900000">
          <a:off x="4857402" y="2477569"/>
          <a:ext cx="224594" cy="224594"/>
        </a:xfrm>
        <a:prstGeom prst="teardrop">
          <a:avLst>
            <a:gd name="adj" fmla="val 115000"/>
          </a:avLst>
        </a:prstGeom>
        <a:solidFill>
          <a:schemeClr val="accent3">
            <a:shade val="80000"/>
            <a:hueOff val="28497"/>
            <a:satOff val="1325"/>
            <a:lumOff val="10210"/>
            <a:alphaOff val="0"/>
          </a:schemeClr>
        </a:solidFill>
        <a:ln w="19050" cap="flat" cmpd="sng" algn="ctr">
          <a:solidFill>
            <a:schemeClr val="accent3">
              <a:shade val="80000"/>
              <a:hueOff val="28497"/>
              <a:satOff val="1325"/>
              <a:lumOff val="1021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05C404-4E14-404B-884C-775E8F907BDC}">
      <dsp:nvSpPr>
        <dsp:cNvPr id="0" name=""/>
        <dsp:cNvSpPr/>
      </dsp:nvSpPr>
      <dsp:spPr>
        <a:xfrm>
          <a:off x="4882352" y="2502519"/>
          <a:ext cx="174693" cy="17469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19E6A121-D996-4D7A-8309-720EB9BE1B59}">
      <dsp:nvSpPr>
        <dsp:cNvPr id="0" name=""/>
        <dsp:cNvSpPr/>
      </dsp:nvSpPr>
      <dsp:spPr>
        <a:xfrm>
          <a:off x="5128512" y="1527044"/>
          <a:ext cx="1600617" cy="904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1" kern="1200">
              <a:latin typeface="Aptos Light"/>
            </a:rPr>
            <a:t>Use Case &amp; Activity</a:t>
          </a:r>
        </a:p>
      </dsp:txBody>
      <dsp:txXfrm>
        <a:off x="5128512" y="1527044"/>
        <a:ext cx="1600617" cy="904010"/>
      </dsp:txXfrm>
    </dsp:sp>
    <dsp:sp modelId="{AA77BC0F-D5B3-4459-AFE7-198AC6756243}">
      <dsp:nvSpPr>
        <dsp:cNvPr id="0" name=""/>
        <dsp:cNvSpPr/>
      </dsp:nvSpPr>
      <dsp:spPr>
        <a:xfrm>
          <a:off x="5128512" y="2431054"/>
          <a:ext cx="1600617" cy="3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Aptos Light"/>
            </a:rPr>
            <a:t>UML Diagrams</a:t>
          </a:r>
        </a:p>
      </dsp:txBody>
      <dsp:txXfrm>
        <a:off x="5128512" y="2431054"/>
        <a:ext cx="1600617" cy="317625"/>
      </dsp:txXfrm>
    </dsp:sp>
    <dsp:sp modelId="{489F5150-AE44-4F24-B8A1-688D193829B1}">
      <dsp:nvSpPr>
        <dsp:cNvPr id="0" name=""/>
        <dsp:cNvSpPr/>
      </dsp:nvSpPr>
      <dsp:spPr>
        <a:xfrm>
          <a:off x="4969699" y="1527044"/>
          <a:ext cx="0" cy="904010"/>
        </a:xfrm>
        <a:prstGeom prst="line">
          <a:avLst/>
        </a:prstGeom>
        <a:noFill/>
        <a:ln w="12700" cap="flat" cmpd="sng" algn="ctr">
          <a:solidFill>
            <a:schemeClr val="accent3">
              <a:shade val="90000"/>
              <a:hueOff val="32112"/>
              <a:satOff val="155"/>
              <a:lumOff val="9408"/>
              <a:alphaOff val="0"/>
            </a:schemeClr>
          </a:solidFill>
          <a:prstDash val="dash"/>
          <a:miter lim="800000"/>
        </a:ln>
        <a:effectLst/>
      </dsp:spPr>
      <dsp:style>
        <a:lnRef idx="1">
          <a:scrgbClr r="0" g="0" b="0"/>
        </a:lnRef>
        <a:fillRef idx="0">
          <a:scrgbClr r="0" g="0" b="0"/>
        </a:fillRef>
        <a:effectRef idx="0">
          <a:scrgbClr r="0" g="0" b="0"/>
        </a:effectRef>
        <a:fontRef idx="minor"/>
      </dsp:style>
    </dsp:sp>
    <dsp:sp modelId="{2814A028-519D-4289-9B90-6AE56016A4E6}">
      <dsp:nvSpPr>
        <dsp:cNvPr id="0" name=""/>
        <dsp:cNvSpPr/>
      </dsp:nvSpPr>
      <dsp:spPr>
        <a:xfrm>
          <a:off x="4941113" y="1498457"/>
          <a:ext cx="57172" cy="57172"/>
        </a:xfrm>
        <a:prstGeom prst="ellipse">
          <a:avLst/>
        </a:prstGeom>
        <a:solidFill>
          <a:schemeClr val="accent3">
            <a:shade val="80000"/>
            <a:hueOff val="32059"/>
            <a:satOff val="1491"/>
            <a:lumOff val="11486"/>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6768AC-A763-4E35-AA92-858DC4E1CC25}">
      <dsp:nvSpPr>
        <dsp:cNvPr id="0" name=""/>
        <dsp:cNvSpPr/>
      </dsp:nvSpPr>
      <dsp:spPr>
        <a:xfrm rot="8100000">
          <a:off x="5819026" y="351923"/>
          <a:ext cx="224594" cy="224594"/>
        </a:xfrm>
        <a:prstGeom prst="teardrop">
          <a:avLst>
            <a:gd name="adj" fmla="val 115000"/>
          </a:avLst>
        </a:prstGeom>
        <a:solidFill>
          <a:schemeClr val="accent3">
            <a:shade val="80000"/>
            <a:hueOff val="34196"/>
            <a:satOff val="1590"/>
            <a:lumOff val="12252"/>
            <a:alphaOff val="0"/>
          </a:schemeClr>
        </a:solidFill>
        <a:ln w="19050" cap="flat" cmpd="sng" algn="ctr">
          <a:solidFill>
            <a:schemeClr val="accent3">
              <a:shade val="80000"/>
              <a:hueOff val="34196"/>
              <a:satOff val="1590"/>
              <a:lumOff val="122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C32BF0-0621-4D49-9ED6-658EB1AFB123}">
      <dsp:nvSpPr>
        <dsp:cNvPr id="0" name=""/>
        <dsp:cNvSpPr/>
      </dsp:nvSpPr>
      <dsp:spPr>
        <a:xfrm>
          <a:off x="5843977" y="376874"/>
          <a:ext cx="174693" cy="17469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9ED0B07C-FC0A-4D4E-B065-43C96F9375FA}">
      <dsp:nvSpPr>
        <dsp:cNvPr id="0" name=""/>
        <dsp:cNvSpPr/>
      </dsp:nvSpPr>
      <dsp:spPr>
        <a:xfrm>
          <a:off x="6090136" y="623033"/>
          <a:ext cx="1600617" cy="904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1" kern="1200">
              <a:latin typeface="Aptos Light"/>
            </a:rPr>
            <a:t>Project Book progress</a:t>
          </a:r>
        </a:p>
      </dsp:txBody>
      <dsp:txXfrm>
        <a:off x="6090136" y="623033"/>
        <a:ext cx="1600617" cy="904010"/>
      </dsp:txXfrm>
    </dsp:sp>
    <dsp:sp modelId="{ACACE3D8-B788-4358-816C-42F58F957DCF}">
      <dsp:nvSpPr>
        <dsp:cNvPr id="0" name=""/>
        <dsp:cNvSpPr/>
      </dsp:nvSpPr>
      <dsp:spPr>
        <a:xfrm>
          <a:off x="6090136" y="305408"/>
          <a:ext cx="1600617" cy="3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Aptos Light"/>
            </a:rPr>
            <a:t>Third Meeting |  5.8.24</a:t>
          </a:r>
        </a:p>
      </dsp:txBody>
      <dsp:txXfrm>
        <a:off x="6090136" y="305408"/>
        <a:ext cx="1600617" cy="317625"/>
      </dsp:txXfrm>
    </dsp:sp>
    <dsp:sp modelId="{E408A6A6-D562-4BA4-9117-9A5980137957}">
      <dsp:nvSpPr>
        <dsp:cNvPr id="0" name=""/>
        <dsp:cNvSpPr/>
      </dsp:nvSpPr>
      <dsp:spPr>
        <a:xfrm>
          <a:off x="5931324" y="623033"/>
          <a:ext cx="0" cy="904010"/>
        </a:xfrm>
        <a:prstGeom prst="line">
          <a:avLst/>
        </a:prstGeom>
        <a:noFill/>
        <a:ln w="12700" cap="flat" cmpd="sng" algn="ctr">
          <a:solidFill>
            <a:schemeClr val="accent3">
              <a:shade val="90000"/>
              <a:hueOff val="38534"/>
              <a:satOff val="186"/>
              <a:lumOff val="11289"/>
              <a:alphaOff val="0"/>
            </a:schemeClr>
          </a:solidFill>
          <a:prstDash val="dash"/>
          <a:miter lim="800000"/>
        </a:ln>
        <a:effectLst/>
      </dsp:spPr>
      <dsp:style>
        <a:lnRef idx="1">
          <a:scrgbClr r="0" g="0" b="0"/>
        </a:lnRef>
        <a:fillRef idx="0">
          <a:scrgbClr r="0" g="0" b="0"/>
        </a:fillRef>
        <a:effectRef idx="0">
          <a:scrgbClr r="0" g="0" b="0"/>
        </a:effectRef>
        <a:fontRef idx="minor"/>
      </dsp:style>
    </dsp:sp>
    <dsp:sp modelId="{67BA5ED1-D6FF-4AC5-951A-8FA4DEFC8698}">
      <dsp:nvSpPr>
        <dsp:cNvPr id="0" name=""/>
        <dsp:cNvSpPr/>
      </dsp:nvSpPr>
      <dsp:spPr>
        <a:xfrm>
          <a:off x="5902737" y="1498457"/>
          <a:ext cx="57172" cy="57172"/>
        </a:xfrm>
        <a:prstGeom prst="ellipse">
          <a:avLst/>
        </a:prstGeom>
        <a:solidFill>
          <a:schemeClr val="accent3">
            <a:shade val="80000"/>
            <a:hueOff val="38471"/>
            <a:satOff val="1789"/>
            <a:lumOff val="13784"/>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943BEC-4C3C-427B-9785-713EFFBF6DDE}">
      <dsp:nvSpPr>
        <dsp:cNvPr id="0" name=""/>
        <dsp:cNvSpPr/>
      </dsp:nvSpPr>
      <dsp:spPr>
        <a:xfrm rot="18900000">
          <a:off x="6780650" y="2477569"/>
          <a:ext cx="224594" cy="224594"/>
        </a:xfrm>
        <a:prstGeom prst="teardrop">
          <a:avLst>
            <a:gd name="adj" fmla="val 115000"/>
          </a:avLst>
        </a:prstGeom>
        <a:solidFill>
          <a:schemeClr val="accent3">
            <a:shade val="80000"/>
            <a:hueOff val="39896"/>
            <a:satOff val="1855"/>
            <a:lumOff val="14294"/>
            <a:alphaOff val="0"/>
          </a:schemeClr>
        </a:solidFill>
        <a:ln w="19050" cap="flat" cmpd="sng" algn="ctr">
          <a:solidFill>
            <a:schemeClr val="accent3">
              <a:shade val="80000"/>
              <a:hueOff val="39896"/>
              <a:satOff val="1855"/>
              <a:lumOff val="14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E77AC3-20E9-4B95-AFCB-CED1E3C1EEA5}">
      <dsp:nvSpPr>
        <dsp:cNvPr id="0" name=""/>
        <dsp:cNvSpPr/>
      </dsp:nvSpPr>
      <dsp:spPr>
        <a:xfrm>
          <a:off x="6805601" y="2502519"/>
          <a:ext cx="174693" cy="17469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80E88388-E195-4613-A6AA-6CF95D03FF2E}">
      <dsp:nvSpPr>
        <dsp:cNvPr id="0" name=""/>
        <dsp:cNvSpPr/>
      </dsp:nvSpPr>
      <dsp:spPr>
        <a:xfrm>
          <a:off x="7051761" y="1527044"/>
          <a:ext cx="1600617" cy="904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1" kern="1200">
              <a:latin typeface="Aptos Light"/>
            </a:rPr>
            <a:t>Deciding on project testing</a:t>
          </a:r>
          <a:endParaRPr lang="en-US" sz="1000" kern="1200">
            <a:latin typeface="Aptos Light"/>
          </a:endParaRPr>
        </a:p>
      </dsp:txBody>
      <dsp:txXfrm>
        <a:off x="7051761" y="1527044"/>
        <a:ext cx="1600617" cy="904010"/>
      </dsp:txXfrm>
    </dsp:sp>
    <dsp:sp modelId="{20ED81A7-7A4C-4DFC-9B2D-1D554EF0F47D}">
      <dsp:nvSpPr>
        <dsp:cNvPr id="0" name=""/>
        <dsp:cNvSpPr/>
      </dsp:nvSpPr>
      <dsp:spPr>
        <a:xfrm>
          <a:off x="7051761" y="2431054"/>
          <a:ext cx="1600617" cy="3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Aptos Light"/>
            </a:rPr>
            <a:t>Project Testing</a:t>
          </a:r>
        </a:p>
      </dsp:txBody>
      <dsp:txXfrm>
        <a:off x="7051761" y="2431054"/>
        <a:ext cx="1600617" cy="317625"/>
      </dsp:txXfrm>
    </dsp:sp>
    <dsp:sp modelId="{67A8F526-479B-4B2F-A0BA-77BF436369FF}">
      <dsp:nvSpPr>
        <dsp:cNvPr id="0" name=""/>
        <dsp:cNvSpPr/>
      </dsp:nvSpPr>
      <dsp:spPr>
        <a:xfrm>
          <a:off x="6892948" y="1527044"/>
          <a:ext cx="0" cy="904010"/>
        </a:xfrm>
        <a:prstGeom prst="line">
          <a:avLst/>
        </a:prstGeom>
        <a:noFill/>
        <a:ln w="12700" cap="flat" cmpd="sng" algn="ctr">
          <a:solidFill>
            <a:schemeClr val="accent3">
              <a:shade val="90000"/>
              <a:hueOff val="44956"/>
              <a:satOff val="217"/>
              <a:lumOff val="13171"/>
              <a:alphaOff val="0"/>
            </a:schemeClr>
          </a:solidFill>
          <a:prstDash val="dash"/>
          <a:miter lim="800000"/>
        </a:ln>
        <a:effectLst/>
      </dsp:spPr>
      <dsp:style>
        <a:lnRef idx="1">
          <a:scrgbClr r="0" g="0" b="0"/>
        </a:lnRef>
        <a:fillRef idx="0">
          <a:scrgbClr r="0" g="0" b="0"/>
        </a:fillRef>
        <a:effectRef idx="0">
          <a:scrgbClr r="0" g="0" b="0"/>
        </a:effectRef>
        <a:fontRef idx="minor"/>
      </dsp:style>
    </dsp:sp>
    <dsp:sp modelId="{A8252103-A0BB-41E2-B176-1A44657E7BE1}">
      <dsp:nvSpPr>
        <dsp:cNvPr id="0" name=""/>
        <dsp:cNvSpPr/>
      </dsp:nvSpPr>
      <dsp:spPr>
        <a:xfrm>
          <a:off x="6864362" y="1498457"/>
          <a:ext cx="57172" cy="57172"/>
        </a:xfrm>
        <a:prstGeom prst="ellipse">
          <a:avLst/>
        </a:prstGeom>
        <a:solidFill>
          <a:schemeClr val="accent3">
            <a:shade val="80000"/>
            <a:hueOff val="44882"/>
            <a:satOff val="2087"/>
            <a:lumOff val="1608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6EAC09-B8E1-4334-B8CF-C56D40948421}">
      <dsp:nvSpPr>
        <dsp:cNvPr id="0" name=""/>
        <dsp:cNvSpPr/>
      </dsp:nvSpPr>
      <dsp:spPr>
        <a:xfrm rot="8100000">
          <a:off x="7742275" y="351923"/>
          <a:ext cx="224594" cy="224594"/>
        </a:xfrm>
        <a:prstGeom prst="teardrop">
          <a:avLst>
            <a:gd name="adj" fmla="val 115000"/>
          </a:avLst>
        </a:prstGeom>
        <a:solidFill>
          <a:schemeClr val="accent3">
            <a:shade val="80000"/>
            <a:hueOff val="45595"/>
            <a:satOff val="2120"/>
            <a:lumOff val="16336"/>
            <a:alphaOff val="0"/>
          </a:schemeClr>
        </a:solidFill>
        <a:ln w="19050" cap="flat" cmpd="sng" algn="ctr">
          <a:solidFill>
            <a:schemeClr val="accent3">
              <a:shade val="80000"/>
              <a:hueOff val="45595"/>
              <a:satOff val="2120"/>
              <a:lumOff val="1633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D0536-4B20-4D19-896E-2C2AE16B731C}">
      <dsp:nvSpPr>
        <dsp:cNvPr id="0" name=""/>
        <dsp:cNvSpPr/>
      </dsp:nvSpPr>
      <dsp:spPr>
        <a:xfrm>
          <a:off x="7767225" y="376874"/>
          <a:ext cx="174693" cy="17469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EDD520CA-7851-41E8-9B1F-1EDAED0384B6}">
      <dsp:nvSpPr>
        <dsp:cNvPr id="0" name=""/>
        <dsp:cNvSpPr/>
      </dsp:nvSpPr>
      <dsp:spPr>
        <a:xfrm>
          <a:off x="8013385" y="623033"/>
          <a:ext cx="1600617" cy="904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1" kern="1200">
              <a:latin typeface="Aptos Light"/>
            </a:rPr>
            <a:t>Final steps for completing the project's book</a:t>
          </a:r>
        </a:p>
      </dsp:txBody>
      <dsp:txXfrm>
        <a:off x="8013385" y="623033"/>
        <a:ext cx="1600617" cy="904010"/>
      </dsp:txXfrm>
    </dsp:sp>
    <dsp:sp modelId="{FECB1F75-9AD3-4728-814C-94FB41E04352}">
      <dsp:nvSpPr>
        <dsp:cNvPr id="0" name=""/>
        <dsp:cNvSpPr/>
      </dsp:nvSpPr>
      <dsp:spPr>
        <a:xfrm>
          <a:off x="8013385" y="305408"/>
          <a:ext cx="1600617" cy="3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Aptos Light"/>
            </a:rPr>
            <a:t>Finishing Book</a:t>
          </a:r>
        </a:p>
      </dsp:txBody>
      <dsp:txXfrm>
        <a:off x="8013385" y="305408"/>
        <a:ext cx="1600617" cy="317625"/>
      </dsp:txXfrm>
    </dsp:sp>
    <dsp:sp modelId="{EB13BF5F-D16F-4F4C-B2D0-32EDFE2C2D57}">
      <dsp:nvSpPr>
        <dsp:cNvPr id="0" name=""/>
        <dsp:cNvSpPr/>
      </dsp:nvSpPr>
      <dsp:spPr>
        <a:xfrm>
          <a:off x="7854572" y="623033"/>
          <a:ext cx="0" cy="904010"/>
        </a:xfrm>
        <a:prstGeom prst="line">
          <a:avLst/>
        </a:prstGeom>
        <a:noFill/>
        <a:ln w="12700" cap="flat" cmpd="sng" algn="ctr">
          <a:solidFill>
            <a:schemeClr val="accent3">
              <a:shade val="90000"/>
              <a:hueOff val="51378"/>
              <a:satOff val="248"/>
              <a:lumOff val="15052"/>
              <a:alphaOff val="0"/>
            </a:schemeClr>
          </a:solidFill>
          <a:prstDash val="dash"/>
          <a:miter lim="800000"/>
        </a:ln>
        <a:effectLst/>
      </dsp:spPr>
      <dsp:style>
        <a:lnRef idx="1">
          <a:scrgbClr r="0" g="0" b="0"/>
        </a:lnRef>
        <a:fillRef idx="0">
          <a:scrgbClr r="0" g="0" b="0"/>
        </a:fillRef>
        <a:effectRef idx="0">
          <a:scrgbClr r="0" g="0" b="0"/>
        </a:effectRef>
        <a:fontRef idx="minor"/>
      </dsp:style>
    </dsp:sp>
    <dsp:sp modelId="{689D4BE9-51F7-470D-BAAC-D029320CC959}">
      <dsp:nvSpPr>
        <dsp:cNvPr id="0" name=""/>
        <dsp:cNvSpPr/>
      </dsp:nvSpPr>
      <dsp:spPr>
        <a:xfrm>
          <a:off x="7825986" y="1498457"/>
          <a:ext cx="57172" cy="57172"/>
        </a:xfrm>
        <a:prstGeom prst="ellipse">
          <a:avLst/>
        </a:prstGeom>
        <a:solidFill>
          <a:schemeClr val="accent3">
            <a:shade val="80000"/>
            <a:hueOff val="51294"/>
            <a:satOff val="2385"/>
            <a:lumOff val="18378"/>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664204-E49B-407E-83D8-C7EBE3002EE5}">
      <dsp:nvSpPr>
        <dsp:cNvPr id="0" name=""/>
        <dsp:cNvSpPr/>
      </dsp:nvSpPr>
      <dsp:spPr>
        <a:xfrm rot="18900000">
          <a:off x="8703899" y="2477569"/>
          <a:ext cx="224594" cy="224594"/>
        </a:xfrm>
        <a:prstGeom prst="teardrop">
          <a:avLst>
            <a:gd name="adj" fmla="val 115000"/>
          </a:avLst>
        </a:prstGeom>
        <a:solidFill>
          <a:schemeClr val="accent3">
            <a:shade val="80000"/>
            <a:hueOff val="51294"/>
            <a:satOff val="2385"/>
            <a:lumOff val="18378"/>
            <a:alphaOff val="0"/>
          </a:schemeClr>
        </a:solidFill>
        <a:ln w="19050" cap="flat" cmpd="sng" algn="ctr">
          <a:solidFill>
            <a:schemeClr val="accent3">
              <a:shade val="80000"/>
              <a:hueOff val="51294"/>
              <a:satOff val="2385"/>
              <a:lumOff val="1837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D94AD2-B13A-4BC4-8B89-4FD406FE2B70}">
      <dsp:nvSpPr>
        <dsp:cNvPr id="0" name=""/>
        <dsp:cNvSpPr/>
      </dsp:nvSpPr>
      <dsp:spPr>
        <a:xfrm>
          <a:off x="8728850" y="2502519"/>
          <a:ext cx="174693" cy="17469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41C75161-652B-48C8-9BF9-F760F519865D}">
      <dsp:nvSpPr>
        <dsp:cNvPr id="0" name=""/>
        <dsp:cNvSpPr/>
      </dsp:nvSpPr>
      <dsp:spPr>
        <a:xfrm>
          <a:off x="8975009" y="1527044"/>
          <a:ext cx="1600617" cy="904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1" kern="1200">
              <a:latin typeface="Aptos Light"/>
            </a:rPr>
            <a:t>Displaying final book</a:t>
          </a:r>
        </a:p>
        <a:p>
          <a:pPr marL="0" lvl="0" indent="0" algn="l" defTabSz="444500">
            <a:lnSpc>
              <a:spcPct val="90000"/>
            </a:lnSpc>
            <a:spcBef>
              <a:spcPct val="0"/>
            </a:spcBef>
            <a:spcAft>
              <a:spcPct val="35000"/>
            </a:spcAft>
            <a:buNone/>
          </a:pPr>
          <a:r>
            <a:rPr lang="en-US" sz="1000" b="1" kern="1200">
              <a:latin typeface="Aptos Light"/>
            </a:rPr>
            <a:t>Website progress discussion</a:t>
          </a:r>
        </a:p>
      </dsp:txBody>
      <dsp:txXfrm>
        <a:off x="8975009" y="1527044"/>
        <a:ext cx="1600617" cy="904010"/>
      </dsp:txXfrm>
    </dsp:sp>
    <dsp:sp modelId="{FB40979E-08A4-45C1-ADA1-36D48FE2B7E4}">
      <dsp:nvSpPr>
        <dsp:cNvPr id="0" name=""/>
        <dsp:cNvSpPr/>
      </dsp:nvSpPr>
      <dsp:spPr>
        <a:xfrm>
          <a:off x="8975009" y="2431054"/>
          <a:ext cx="1600617" cy="3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Aptos Light"/>
            </a:rPr>
            <a:t>Fourth Meeting | 11.9.24</a:t>
          </a:r>
        </a:p>
      </dsp:txBody>
      <dsp:txXfrm>
        <a:off x="8975009" y="2431054"/>
        <a:ext cx="1600617" cy="317625"/>
      </dsp:txXfrm>
    </dsp:sp>
    <dsp:sp modelId="{B6A2A0A4-5171-4CCD-A419-709B55365C87}">
      <dsp:nvSpPr>
        <dsp:cNvPr id="0" name=""/>
        <dsp:cNvSpPr/>
      </dsp:nvSpPr>
      <dsp:spPr>
        <a:xfrm>
          <a:off x="8816197" y="1527044"/>
          <a:ext cx="0" cy="904010"/>
        </a:xfrm>
        <a:prstGeom prst="line">
          <a:avLst/>
        </a:prstGeom>
        <a:noFill/>
        <a:ln w="12700" cap="flat" cmpd="sng" algn="ctr">
          <a:solidFill>
            <a:schemeClr val="accent3">
              <a:shade val="90000"/>
              <a:hueOff val="42037"/>
              <a:satOff val="203"/>
              <a:lumOff val="12315"/>
              <a:alphaOff val="0"/>
            </a:schemeClr>
          </a:solidFill>
          <a:prstDash val="dash"/>
          <a:miter lim="800000"/>
        </a:ln>
        <a:effectLst/>
      </dsp:spPr>
      <dsp:style>
        <a:lnRef idx="1">
          <a:scrgbClr r="0" g="0" b="0"/>
        </a:lnRef>
        <a:fillRef idx="0">
          <a:scrgbClr r="0" g="0" b="0"/>
        </a:fillRef>
        <a:effectRef idx="0">
          <a:scrgbClr r="0" g="0" b="0"/>
        </a:effectRef>
        <a:fontRef idx="minor"/>
      </dsp:style>
    </dsp:sp>
    <dsp:sp modelId="{B40A290D-1D56-4A0C-B597-476601DBFA8E}">
      <dsp:nvSpPr>
        <dsp:cNvPr id="0" name=""/>
        <dsp:cNvSpPr/>
      </dsp:nvSpPr>
      <dsp:spPr>
        <a:xfrm>
          <a:off x="8787610" y="1498457"/>
          <a:ext cx="57172" cy="57172"/>
        </a:xfrm>
        <a:prstGeom prst="ellipse">
          <a:avLst/>
        </a:prstGeom>
        <a:solidFill>
          <a:schemeClr val="accent3">
            <a:shade val="80000"/>
            <a:hueOff val="41968"/>
            <a:satOff val="1951"/>
            <a:lumOff val="15037"/>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ED725F-90D0-CB60-4100-413CCE2174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a:extLst>
              <a:ext uri="{FF2B5EF4-FFF2-40B4-BE49-F238E27FC236}">
                <a16:creationId xmlns:a16="http://schemas.microsoft.com/office/drawing/2014/main" id="{4F54336E-10E1-B8BD-9D8B-2276663C0F6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B5E930F2-593C-45A7-A5C4-001FD0773F9F}" type="datetimeFigureOut">
              <a:rPr lang="he-IL" smtClean="0"/>
              <a:t>י"ח/אלול/תשפ"ד</a:t>
            </a:fld>
            <a:endParaRPr lang="he-IL"/>
          </a:p>
        </p:txBody>
      </p:sp>
      <p:sp>
        <p:nvSpPr>
          <p:cNvPr id="4" name="Footer Placeholder 3">
            <a:extLst>
              <a:ext uri="{FF2B5EF4-FFF2-40B4-BE49-F238E27FC236}">
                <a16:creationId xmlns:a16="http://schemas.microsoft.com/office/drawing/2014/main" id="{83C3390D-8BB4-5503-2BFC-33AA8241E7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5" name="Slide Number Placeholder 4">
            <a:extLst>
              <a:ext uri="{FF2B5EF4-FFF2-40B4-BE49-F238E27FC236}">
                <a16:creationId xmlns:a16="http://schemas.microsoft.com/office/drawing/2014/main" id="{B36460CB-5DD8-C590-8BEE-3339E97F6B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36A6BEBE-9946-4F90-B7EE-6BF5233C5D1F}" type="slidenum">
              <a:rPr lang="he-IL" smtClean="0"/>
              <a:t>‹#›</a:t>
            </a:fld>
            <a:endParaRPr lang="he-IL"/>
          </a:p>
        </p:txBody>
      </p:sp>
    </p:spTree>
    <p:extLst>
      <p:ext uri="{BB962C8B-B14F-4D97-AF65-F5344CB8AC3E}">
        <p14:creationId xmlns:p14="http://schemas.microsoft.com/office/powerpoint/2010/main" val="16493204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5E6A141-FCE7-4BD3-B39B-CEC633CE4A11}" type="datetimeFigureOut">
              <a:rPr lang="he-IL" smtClean="0"/>
              <a:t>י"ח/אלול/תשפ"ד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8BC6CDFE-8F81-4F82-B371-B94296211D26}" type="slidenum">
              <a:rPr lang="he-IL" smtClean="0"/>
              <a:t>‹#›</a:t>
            </a:fld>
            <a:endParaRPr lang="he-IL"/>
          </a:p>
        </p:txBody>
      </p:sp>
    </p:spTree>
    <p:extLst>
      <p:ext uri="{BB962C8B-B14F-4D97-AF65-F5344CB8AC3E}">
        <p14:creationId xmlns:p14="http://schemas.microsoft.com/office/powerpoint/2010/main" val="248131978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Hello everyone, me name is Or this is Dima and today we will present to you the phase A of our project:</a:t>
            </a:r>
          </a:p>
          <a:p>
            <a:r>
              <a:rPr lang="en-US">
                <a:latin typeface="Calibri"/>
                <a:cs typeface="Calibri"/>
              </a:rPr>
              <a:t>"An Integrated Internet of Things Monitoring System – Joint work with TAMK University"</a:t>
            </a:r>
          </a:p>
        </p:txBody>
      </p:sp>
    </p:spTree>
    <p:extLst>
      <p:ext uri="{BB962C8B-B14F-4D97-AF65-F5344CB8AC3E}">
        <p14:creationId xmlns:p14="http://schemas.microsoft.com/office/powerpoint/2010/main" val="545157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latin typeface="Calibri"/>
                <a:cs typeface="Calibri"/>
              </a:rPr>
              <a:t>In the system we have two players, the Approved user and Administrator user. The user can click on device, choose which device will show on map, copy pin or hide attribute of device and can creates graph and exports it to excel file for example.</a:t>
            </a:r>
          </a:p>
          <a:p>
            <a:pPr marL="171450" indent="-171450">
              <a:buFont typeface="Calibri"/>
              <a:buChar char="-"/>
            </a:pPr>
            <a:r>
              <a:rPr lang="en-US">
                <a:latin typeface="Calibri"/>
                <a:cs typeface="Calibri"/>
              </a:rPr>
              <a:t>The administrator user can do all as approved user with addition of approve or reject new sign-ups.</a:t>
            </a:r>
          </a:p>
          <a:p>
            <a:pPr marL="171450" indent="-171450">
              <a:buFont typeface="Calibri"/>
              <a:buChar char="-"/>
            </a:pPr>
            <a:endParaRPr lang="en-US">
              <a:latin typeface="Calibri"/>
              <a:cs typeface="Calibri"/>
            </a:endParaRPr>
          </a:p>
          <a:p>
            <a:r>
              <a:rPr lang="en-US">
                <a:latin typeface="Calibri"/>
                <a:cs typeface="Calibri"/>
              </a:rPr>
              <a:t>Now Dima will explain about the Activity diagram the system's architecture and ways of evaluation.</a:t>
            </a:r>
          </a:p>
        </p:txBody>
      </p:sp>
    </p:spTree>
    <p:extLst>
      <p:ext uri="{BB962C8B-B14F-4D97-AF65-F5344CB8AC3E}">
        <p14:creationId xmlns:p14="http://schemas.microsoft.com/office/powerpoint/2010/main" val="3475485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Set interval</a:t>
            </a:r>
          </a:p>
        </p:txBody>
      </p:sp>
    </p:spTree>
    <p:extLst>
      <p:ext uri="{BB962C8B-B14F-4D97-AF65-F5344CB8AC3E}">
        <p14:creationId xmlns:p14="http://schemas.microsoft.com/office/powerpoint/2010/main" val="2352876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latin typeface="Calibri"/>
                <a:cs typeface="Calibri"/>
              </a:rPr>
              <a:t>להסביר</a:t>
            </a:r>
            <a:r>
              <a:rPr lang="en-US">
                <a:latin typeface="Calibri"/>
                <a:cs typeface="Calibri"/>
              </a:rPr>
              <a:t> </a:t>
            </a:r>
            <a:r>
              <a:rPr lang="en-US" err="1">
                <a:latin typeface="Calibri"/>
                <a:cs typeface="Calibri"/>
              </a:rPr>
              <a:t>שמדובר</a:t>
            </a:r>
            <a:r>
              <a:rPr lang="en-US">
                <a:latin typeface="Calibri"/>
                <a:cs typeface="Calibri"/>
              </a:rPr>
              <a:t> </a:t>
            </a:r>
            <a:r>
              <a:rPr lang="en-US" err="1">
                <a:latin typeface="Calibri"/>
                <a:cs typeface="Calibri"/>
              </a:rPr>
              <a:t>במסכים</a:t>
            </a:r>
            <a:r>
              <a:rPr lang="en-US">
                <a:latin typeface="Calibri"/>
                <a:cs typeface="Calibri"/>
              </a:rPr>
              <a:t> חיים</a:t>
            </a:r>
          </a:p>
        </p:txBody>
      </p:sp>
    </p:spTree>
    <p:extLst>
      <p:ext uri="{BB962C8B-B14F-4D97-AF65-F5344CB8AC3E}">
        <p14:creationId xmlns:p14="http://schemas.microsoft.com/office/powerpoint/2010/main" val="265123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latin typeface="Calibri"/>
                <a:cs typeface="Calibri"/>
              </a:rPr>
              <a:t>להסביר</a:t>
            </a:r>
            <a:r>
              <a:rPr lang="en-US">
                <a:latin typeface="Calibri"/>
                <a:cs typeface="Calibri"/>
              </a:rPr>
              <a:t> </a:t>
            </a:r>
            <a:r>
              <a:rPr lang="en-US" err="1">
                <a:latin typeface="Calibri"/>
                <a:cs typeface="Calibri"/>
              </a:rPr>
              <a:t>שמדובר</a:t>
            </a:r>
            <a:r>
              <a:rPr lang="en-US">
                <a:latin typeface="Calibri"/>
                <a:cs typeface="Calibri"/>
              </a:rPr>
              <a:t> </a:t>
            </a:r>
            <a:r>
              <a:rPr lang="en-US" err="1">
                <a:latin typeface="Calibri"/>
                <a:cs typeface="Calibri"/>
              </a:rPr>
              <a:t>במסכים</a:t>
            </a:r>
            <a:r>
              <a:rPr lang="en-US">
                <a:latin typeface="Calibri"/>
                <a:cs typeface="Calibri"/>
              </a:rPr>
              <a:t> חיים</a:t>
            </a:r>
          </a:p>
        </p:txBody>
      </p:sp>
    </p:spTree>
    <p:extLst>
      <p:ext uri="{BB962C8B-B14F-4D97-AF65-F5344CB8AC3E}">
        <p14:creationId xmlns:p14="http://schemas.microsoft.com/office/powerpoint/2010/main" val="3043752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Full-duplex communication refers to a system that allows simultaneous two-way data transmission. In full-duplex mode, both parties (or devices) can send and receive signals at the same time, without waiting for the other to finish.</a:t>
            </a:r>
          </a:p>
        </p:txBody>
      </p:sp>
    </p:spTree>
    <p:extLst>
      <p:ext uri="{BB962C8B-B14F-4D97-AF65-F5344CB8AC3E}">
        <p14:creationId xmlns:p14="http://schemas.microsoft.com/office/powerpoint/2010/main" val="2977376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System Usability Scale (SUS) is a simple, ten-item questionnaire used to assess the usability of a product or system. It provides a quick and reliable measure of user satisfaction and is commonly scored on a scale from 0 to 100, where higher scores indicate better usability.</a:t>
            </a:r>
          </a:p>
          <a:p>
            <a:endParaRPr lang="en-US"/>
          </a:p>
          <a:p>
            <a:r>
              <a:rPr lang="en-US"/>
              <a:t>In addition to the SUS, open-ended questions allow participants to provide more in-depth, qualitative feedback. This helps uncover specific issues or suggestions for improvement that may not be captured by the SUS.</a:t>
            </a:r>
          </a:p>
          <a:p>
            <a:endParaRPr lang="en-US"/>
          </a:p>
          <a:p>
            <a:r>
              <a:rPr lang="en-US"/>
              <a:t>You will showcase your project to lab workers to get feedback from individuals who may use the system in a practical, real-world environment. Their insights can offer useful perspectives on functionality and user experience.</a:t>
            </a:r>
          </a:p>
          <a:p>
            <a:endParaRPr lang="en-US"/>
          </a:p>
          <a:p>
            <a:r>
              <a:rPr lang="en-US"/>
              <a:t>By presenting your project to students in relevant courses, you can get feedback from peers who have a theoretical background in the subject. They may offer a different perspective and provide useful critique on technical aspects.</a:t>
            </a:r>
          </a:p>
        </p:txBody>
      </p:sp>
    </p:spTree>
    <p:extLst>
      <p:ext uri="{BB962C8B-B14F-4D97-AF65-F5344CB8AC3E}">
        <p14:creationId xmlns:p14="http://schemas.microsoft.com/office/powerpoint/2010/main" val="1633476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High Data Accuracy:</a:t>
            </a:r>
            <a:r>
              <a:rPr lang="en-US"/>
              <a:t> The website will guarantee that all sensor data is transmitted and displayed with high precision, providing users with reliable and accurate information.</a:t>
            </a:r>
          </a:p>
          <a:p>
            <a:endParaRPr lang="en-US"/>
          </a:p>
          <a:p>
            <a:r>
              <a:rPr lang="en-US" b="1"/>
              <a:t>Scalable Architecture:</a:t>
            </a:r>
            <a:r>
              <a:rPr lang="en-US"/>
              <a:t> The system will be designed to support increasing numbers of devices, ensuring scalability without compromising performance.</a:t>
            </a:r>
          </a:p>
          <a:p>
            <a:endParaRPr lang="en-US"/>
          </a:p>
          <a:p>
            <a:r>
              <a:rPr lang="en-US" b="1"/>
              <a:t>Demonstration of Robust IoT and Data Monitoring Capabilities:</a:t>
            </a:r>
            <a:r>
              <a:rPr lang="en-US"/>
              <a:t> Showcasing the system’s ability to monitor and process live data from robotics and sensors across various environments.</a:t>
            </a:r>
          </a:p>
          <a:p>
            <a:endParaRPr lang="en-US"/>
          </a:p>
          <a:p>
            <a:endParaRPr lang="en-US"/>
          </a:p>
        </p:txBody>
      </p:sp>
    </p:spTree>
    <p:extLst>
      <p:ext uri="{BB962C8B-B14F-4D97-AF65-F5344CB8AC3E}">
        <p14:creationId xmlns:p14="http://schemas.microsoft.com/office/powerpoint/2010/main" val="3366260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TAMK university.</a:t>
            </a:r>
          </a:p>
          <a:p>
            <a:pPr marL="171450" indent="-171450">
              <a:buFont typeface="Calibri"/>
              <a:buChar char="-"/>
            </a:pPr>
            <a:r>
              <a:rPr lang="en-US" dirty="0"/>
              <a:t>TAMK, Tampere University of Applied Sciences is one of Finland's largest universities of applied sciences.</a:t>
            </a:r>
          </a:p>
          <a:p>
            <a:pPr marL="171450" indent="-171450">
              <a:buFont typeface="Calibri"/>
              <a:buChar char="-"/>
            </a:pPr>
            <a:r>
              <a:rPr lang="en-US" dirty="0"/>
              <a:t>It known for its expertise in technology, business, health-care and media.</a:t>
            </a:r>
          </a:p>
          <a:p>
            <a:pPr marL="171450" indent="-171450">
              <a:buFont typeface="Calibri"/>
              <a:buChar char="-"/>
            </a:pPr>
            <a:r>
              <a:rPr lang="en-US" dirty="0"/>
              <a:t>In the picture you can see a layout of the laboratory where the devices and robotics are located. In the small picture you can see an example of robot with sensor and camera on it.</a:t>
            </a:r>
          </a:p>
          <a:p>
            <a:pPr marL="171450" indent="-171450">
              <a:buFont typeface="Calibri"/>
              <a:buChar char="-"/>
            </a:pPr>
            <a:r>
              <a:rPr lang="en-US" dirty="0"/>
              <a:t>The main challenge of the laboratory lies in the absence of comprehensive system to effectively monitor and transmit live data from robotic units.</a:t>
            </a:r>
          </a:p>
        </p:txBody>
      </p:sp>
    </p:spTree>
    <p:extLst>
      <p:ext uri="{BB962C8B-B14F-4D97-AF65-F5344CB8AC3E}">
        <p14:creationId xmlns:p14="http://schemas.microsoft.com/office/powerpoint/2010/main" val="2689574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How was our work process this phase.</a:t>
            </a:r>
          </a:p>
          <a:p>
            <a:pPr marL="171450" indent="-171450">
              <a:buFont typeface="Calibri"/>
              <a:buChar char="-"/>
            </a:pPr>
            <a:r>
              <a:rPr lang="en-US">
                <a:latin typeface="Calibri"/>
                <a:cs typeface="Calibri"/>
              </a:rPr>
              <a:t>First we had a meeting with our advisor that provided us with the information, requirements and needs of the project.</a:t>
            </a:r>
          </a:p>
          <a:p>
            <a:pPr marL="171450" indent="-171450">
              <a:buFont typeface="Calibri"/>
              <a:buChar char="-"/>
            </a:pPr>
            <a:r>
              <a:rPr lang="en-US">
                <a:latin typeface="Calibri"/>
                <a:cs typeface="Calibri"/>
              </a:rPr>
              <a:t>After that we started working on the literature review and searched for relevant literature that connects to our project.</a:t>
            </a:r>
          </a:p>
          <a:p>
            <a:pPr marL="171450" indent="-171450">
              <a:buFont typeface="Calibri"/>
              <a:buChar char="-"/>
            </a:pPr>
            <a:r>
              <a:rPr lang="en-US">
                <a:latin typeface="Calibri"/>
                <a:cs typeface="Calibri"/>
              </a:rPr>
              <a:t>This semester we worked according to the Agile methodology. We had four meetings with the customer when we showed him the process, got feedback from him and continued to work. The next three stages are working on skeleton project, having first meeting and getting feedback and second meeting showing the advanced prototype, with the changes made according to the comments from first meeting. </a:t>
            </a:r>
          </a:p>
          <a:p>
            <a:pPr marL="171450" indent="-171450">
              <a:buFont typeface="Calibri"/>
              <a:buChar char="-"/>
            </a:pPr>
            <a:r>
              <a:rPr lang="en-US">
                <a:latin typeface="Calibri"/>
                <a:cs typeface="Calibri"/>
              </a:rPr>
              <a:t>After that, we started to work on the Use Case and Activity diagrams followed by third meeting with the customer showing him the book project.</a:t>
            </a:r>
          </a:p>
          <a:p>
            <a:pPr marL="171450" indent="-171450">
              <a:buFont typeface="Calibri"/>
              <a:buChar char="-"/>
            </a:pPr>
            <a:r>
              <a:rPr lang="en-US">
                <a:latin typeface="Calibri"/>
                <a:cs typeface="Calibri"/>
              </a:rPr>
              <a:t>The next two stages are about testing parts and finishing the book project.</a:t>
            </a:r>
          </a:p>
          <a:p>
            <a:pPr marL="171450" indent="-171450">
              <a:buFont typeface="Calibri"/>
              <a:buChar char="-"/>
            </a:pPr>
            <a:r>
              <a:rPr lang="en-US">
                <a:latin typeface="Calibri"/>
                <a:cs typeface="Calibri"/>
              </a:rPr>
              <a:t>In the last step, we had the fourth meeting showing the book and discussing about the website progress.</a:t>
            </a:r>
          </a:p>
        </p:txBody>
      </p:sp>
    </p:spTree>
    <p:extLst>
      <p:ext uri="{BB962C8B-B14F-4D97-AF65-F5344CB8AC3E}">
        <p14:creationId xmlns:p14="http://schemas.microsoft.com/office/powerpoint/2010/main" val="429831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Our work is User Centered Design.</a:t>
            </a:r>
          </a:p>
          <a:p>
            <a:r>
              <a:rPr lang="en-US">
                <a:latin typeface="Calibri"/>
                <a:cs typeface="Calibri"/>
              </a:rPr>
              <a:t>Our work was about focusing on customer's requirements and working with him closely, which means involving him in all the development process.</a:t>
            </a:r>
          </a:p>
        </p:txBody>
      </p:sp>
    </p:spTree>
    <p:extLst>
      <p:ext uri="{BB962C8B-B14F-4D97-AF65-F5344CB8AC3E}">
        <p14:creationId xmlns:p14="http://schemas.microsoft.com/office/powerpoint/2010/main" val="2189194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 little bit of summary of the meetings.</a:t>
            </a:r>
          </a:p>
          <a:p>
            <a:pPr marL="171450" indent="-171450">
              <a:buFont typeface="Calibri"/>
              <a:buChar char="-"/>
            </a:pPr>
            <a:r>
              <a:rPr lang="en-US">
                <a:latin typeface="Calibri"/>
                <a:cs typeface="Calibri"/>
              </a:rPr>
              <a:t>The first meeting was about first look on the project and agreeing on one API which gather all data. Before we had for each device data it's own API.</a:t>
            </a:r>
            <a:endParaRPr lang="en-US">
              <a:latin typeface="Calibri"/>
              <a:ea typeface="Calibri"/>
              <a:cs typeface="Calibri"/>
            </a:endParaRPr>
          </a:p>
          <a:p>
            <a:pPr marL="171450" indent="-171450">
              <a:buFont typeface="Calibri"/>
              <a:buChar char="-"/>
            </a:pPr>
            <a:r>
              <a:rPr lang="en-US">
                <a:latin typeface="Calibri"/>
                <a:cs typeface="Calibri"/>
              </a:rPr>
              <a:t>The second meeting was about implementing the comments from first meeting, showing the website with live updates and discussing about the need of three D model.</a:t>
            </a:r>
          </a:p>
          <a:p>
            <a:pPr marL="171450" indent="-171450">
              <a:buFont typeface="Calibri"/>
              <a:buChar char="-"/>
            </a:pPr>
            <a:r>
              <a:rPr lang="en-US">
                <a:latin typeface="Calibri"/>
                <a:cs typeface="Calibri"/>
              </a:rPr>
              <a:t>In the two pictures you can see and example of the look of the website in the beginning.</a:t>
            </a:r>
          </a:p>
        </p:txBody>
      </p:sp>
    </p:spTree>
    <p:extLst>
      <p:ext uri="{BB962C8B-B14F-4D97-AF65-F5344CB8AC3E}">
        <p14:creationId xmlns:p14="http://schemas.microsoft.com/office/powerpoint/2010/main" val="153709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latin typeface="Calibri"/>
                <a:cs typeface="Calibri"/>
              </a:rPr>
              <a:t>In the third meeting the customer had first look on the book project, and we talked about deploying working prototype.</a:t>
            </a:r>
          </a:p>
          <a:p>
            <a:pPr marL="171450" indent="-171450">
              <a:buFont typeface="Calibri"/>
              <a:buChar char="-"/>
            </a:pPr>
            <a:r>
              <a:rPr lang="en-US">
                <a:latin typeface="Calibri"/>
                <a:cs typeface="Calibri"/>
              </a:rPr>
              <a:t>In the forth meeting we got feedback on the book project and talked about displaying current device positions on map.</a:t>
            </a:r>
          </a:p>
          <a:p>
            <a:pPr marL="171450" indent="-171450">
              <a:buFont typeface="Calibri"/>
              <a:buChar char="-"/>
            </a:pPr>
            <a:r>
              <a:rPr lang="en-US">
                <a:latin typeface="Calibri"/>
                <a:cs typeface="Calibri"/>
              </a:rPr>
              <a:t>In the picture you can see a capture from our last meeting when we showed the customer the website progress.</a:t>
            </a:r>
          </a:p>
        </p:txBody>
      </p:sp>
    </p:spTree>
    <p:extLst>
      <p:ext uri="{BB962C8B-B14F-4D97-AF65-F5344CB8AC3E}">
        <p14:creationId xmlns:p14="http://schemas.microsoft.com/office/powerpoint/2010/main" val="3719598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t>We called the system </a:t>
            </a:r>
            <a:r>
              <a:rPr lang="en-US" err="1"/>
              <a:t>RoboMo</a:t>
            </a:r>
            <a:r>
              <a:rPr lang="en-US"/>
              <a:t> which stands for Robotics Monitoring.</a:t>
            </a:r>
          </a:p>
          <a:p>
            <a:pPr marL="171450" indent="-171450">
              <a:buFont typeface="Calibri"/>
              <a:buChar char="-"/>
            </a:pPr>
            <a:r>
              <a:rPr lang="en-US"/>
              <a:t>It is a comprehensive system which monitor and transmit live data.</a:t>
            </a:r>
          </a:p>
          <a:p>
            <a:pPr marL="171450" indent="-171450">
              <a:buFont typeface="Calibri"/>
              <a:buChar char="-"/>
            </a:pPr>
            <a:r>
              <a:rPr lang="en-US"/>
              <a:t>It gives efficient way to visualize and analyze sensor data.</a:t>
            </a:r>
          </a:p>
          <a:p>
            <a:pPr marL="171450" indent="-171450">
              <a:buFont typeface="Calibri"/>
              <a:buChar char="-"/>
            </a:pPr>
            <a:r>
              <a:rPr lang="en-US"/>
              <a:t>It gives remote data access from any location</a:t>
            </a:r>
          </a:p>
        </p:txBody>
      </p:sp>
    </p:spTree>
    <p:extLst>
      <p:ext uri="{BB962C8B-B14F-4D97-AF65-F5344CB8AC3E}">
        <p14:creationId xmlns:p14="http://schemas.microsoft.com/office/powerpoint/2010/main" val="2023239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As for functional requirements we will show six of them:</a:t>
            </a:r>
          </a:p>
          <a:p>
            <a:r>
              <a:rPr lang="en-US">
                <a:latin typeface="Calibri"/>
                <a:cs typeface="Calibri"/>
              </a:rPr>
              <a:t>The system will allow the administrator to approve new sign-ups, the users to select device on map, choose which device is shown on map, choosing attribute of specific device, creating graph with the attribute data and to view device in three sixty.</a:t>
            </a:r>
          </a:p>
        </p:txBody>
      </p:sp>
    </p:spTree>
    <p:extLst>
      <p:ext uri="{BB962C8B-B14F-4D97-AF65-F5344CB8AC3E}">
        <p14:creationId xmlns:p14="http://schemas.microsoft.com/office/powerpoint/2010/main" val="2358215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As for the non-functional requirements:</a:t>
            </a:r>
          </a:p>
          <a:p>
            <a:pPr marL="171450" indent="-171450">
              <a:buFont typeface="Calibri"/>
              <a:buChar char="-"/>
            </a:pPr>
            <a:r>
              <a:rPr lang="en-US">
                <a:latin typeface="Calibri"/>
                <a:cs typeface="Calibri"/>
              </a:rPr>
              <a:t>The site should be easy to use and quick where eighty five percent of users complete key tasks without assistance.</a:t>
            </a:r>
          </a:p>
          <a:p>
            <a:pPr marL="171450" indent="-171450">
              <a:buFont typeface="Calibri"/>
              <a:buChar char="-"/>
            </a:pPr>
            <a:r>
              <a:rPr lang="en-US">
                <a:latin typeface="Calibri"/>
                <a:cs typeface="Calibri"/>
              </a:rPr>
              <a:t>The code support updates with minimal downtime.</a:t>
            </a:r>
          </a:p>
          <a:p>
            <a:pPr marL="171450" indent="-171450">
              <a:buFont typeface="Calibri"/>
              <a:buChar char="-"/>
            </a:pPr>
            <a:r>
              <a:rPr lang="en-US">
                <a:latin typeface="Calibri"/>
                <a:cs typeface="Calibri"/>
              </a:rPr>
              <a:t>It is mobile friendly according to the Web Content Accessibility Guidelines two point two, which address accessibility of web content on desktop, laptop and mobile devices.</a:t>
            </a:r>
          </a:p>
          <a:p>
            <a:pPr marL="171450" indent="-171450">
              <a:buFont typeface="Calibri"/>
              <a:buChar char="-"/>
            </a:pPr>
            <a:r>
              <a:rPr lang="en-US">
                <a:latin typeface="Calibri"/>
                <a:cs typeface="Calibri"/>
              </a:rPr>
              <a:t>It will comply with relevant data protection regulations, the GDPR the General Data Protection Regulation which aims in European Union about collecting data related to people.</a:t>
            </a:r>
          </a:p>
          <a:p>
            <a:pPr marL="171450" indent="-171450">
              <a:buFont typeface="Calibri"/>
              <a:buChar char="-"/>
            </a:pPr>
            <a:r>
              <a:rPr lang="en-US">
                <a:latin typeface="Calibri"/>
                <a:cs typeface="Calibri"/>
              </a:rPr>
              <a:t>It will support up to five thousand users.</a:t>
            </a:r>
          </a:p>
        </p:txBody>
      </p:sp>
    </p:spTree>
    <p:extLst>
      <p:ext uri="{BB962C8B-B14F-4D97-AF65-F5344CB8AC3E}">
        <p14:creationId xmlns:p14="http://schemas.microsoft.com/office/powerpoint/2010/main" val="1548437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D6F5-A9D4-C22B-732C-A31A172FB93C}"/>
              </a:ext>
            </a:extLst>
          </p:cNvPr>
          <p:cNvSpPr>
            <a:spLocks noGrp="1"/>
          </p:cNvSpPr>
          <p:nvPr>
            <p:ph type="ctrTitle"/>
          </p:nvPr>
        </p:nvSpPr>
        <p:spPr>
          <a:xfrm>
            <a:off x="1524000" y="1122363"/>
            <a:ext cx="9144000" cy="2209393"/>
          </a:xfrm>
        </p:spPr>
        <p:txBody>
          <a:bodyPr anchor="b">
            <a:normAutofit/>
          </a:bodyPr>
          <a:lstStyle>
            <a:lvl1pPr algn="ctr">
              <a:defRPr sz="3600"/>
            </a:lvl1pPr>
          </a:lstStyle>
          <a:p>
            <a:r>
              <a:rPr lang="en-US"/>
              <a:t>Click to edit Master title style</a:t>
            </a:r>
          </a:p>
        </p:txBody>
      </p:sp>
      <p:sp>
        <p:nvSpPr>
          <p:cNvPr id="3" name="Subtitle 2">
            <a:extLst>
              <a:ext uri="{FF2B5EF4-FFF2-40B4-BE49-F238E27FC236}">
                <a16:creationId xmlns:a16="http://schemas.microsoft.com/office/drawing/2014/main" id="{E11AFD6E-3459-290F-1147-F0C47ACEEA5B}"/>
              </a:ext>
            </a:extLst>
          </p:cNvPr>
          <p:cNvSpPr>
            <a:spLocks noGrp="1"/>
          </p:cNvSpPr>
          <p:nvPr>
            <p:ph type="subTitle" idx="1"/>
          </p:nvPr>
        </p:nvSpPr>
        <p:spPr>
          <a:xfrm>
            <a:off x="1524000" y="4346774"/>
            <a:ext cx="9144000" cy="1066890"/>
          </a:xfrm>
        </p:spPr>
        <p:txBody>
          <a:bodyPr anchor="t">
            <a:normAutofit/>
          </a:bodyPr>
          <a:lstStyle>
            <a:lvl1pPr marL="0" indent="0" algn="ctr">
              <a:buNone/>
              <a:defRPr sz="1600" cap="all" spc="300" baseline="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4674D3-6FB9-5549-B0F2-FD61E82D1FF1}"/>
              </a:ext>
            </a:extLst>
          </p:cNvPr>
          <p:cNvSpPr>
            <a:spLocks noGrp="1"/>
          </p:cNvSpPr>
          <p:nvPr>
            <p:ph type="dt" sz="half" idx="10"/>
          </p:nvPr>
        </p:nvSpPr>
        <p:spPr/>
        <p:txBody>
          <a:bodyPr/>
          <a:lstStyle/>
          <a:p>
            <a:fld id="{FF974A9B-BBA7-4190-9F0D-C3A02AA18E22}" type="datetime1">
              <a:rPr lang="he-IL" smtClean="0"/>
              <a:t>י"ח/אלול/תשפ"ד</a:t>
            </a:fld>
            <a:endParaRPr lang="en-US"/>
          </a:p>
        </p:txBody>
      </p:sp>
      <p:sp>
        <p:nvSpPr>
          <p:cNvPr id="5" name="Footer Placeholder 4">
            <a:extLst>
              <a:ext uri="{FF2B5EF4-FFF2-40B4-BE49-F238E27FC236}">
                <a16:creationId xmlns:a16="http://schemas.microsoft.com/office/drawing/2014/main" id="{AB239BBC-C979-2C77-493E-CF5498AEB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813B7E-A51C-D9CD-2189-650A9D63BFF9}"/>
              </a:ext>
            </a:extLst>
          </p:cNvPr>
          <p:cNvSpPr>
            <a:spLocks noGrp="1"/>
          </p:cNvSpPr>
          <p:nvPr>
            <p:ph type="sldNum" sz="quarter" idx="12"/>
          </p:nvPr>
        </p:nvSpPr>
        <p:spPr/>
        <p:txBody>
          <a:bodyPr/>
          <a:lstStyle>
            <a:lvl1pPr>
              <a:defRPr sz="1800" b="1">
                <a:latin typeface="+mn-lt"/>
              </a:defRPr>
            </a:lvl1pPr>
          </a:lstStyle>
          <a:p>
            <a:fld id="{5E4DE196-8A13-4FF7-A07E-102851959EAB}" type="slidenum">
              <a:rPr lang="en-US" smtClean="0"/>
              <a:pPr/>
              <a:t>‹#›</a:t>
            </a:fld>
            <a:endParaRPr lang="en-US"/>
          </a:p>
        </p:txBody>
      </p:sp>
    </p:spTree>
    <p:extLst>
      <p:ext uri="{BB962C8B-B14F-4D97-AF65-F5344CB8AC3E}">
        <p14:creationId xmlns:p14="http://schemas.microsoft.com/office/powerpoint/2010/main" val="3120921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90AE-F72C-4C2E-E2D0-7A8D7EEF08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41B46D-142E-8C8E-C4F4-B6B1586A6F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D92E3-36AD-2615-0166-6B73C34F10FA}"/>
              </a:ext>
            </a:extLst>
          </p:cNvPr>
          <p:cNvSpPr>
            <a:spLocks noGrp="1"/>
          </p:cNvSpPr>
          <p:nvPr>
            <p:ph type="dt" sz="half" idx="10"/>
          </p:nvPr>
        </p:nvSpPr>
        <p:spPr/>
        <p:txBody>
          <a:bodyPr/>
          <a:lstStyle/>
          <a:p>
            <a:fld id="{49862081-3D00-498A-A804-E0F45BD603F1}" type="datetime1">
              <a:rPr lang="he-IL" smtClean="0"/>
              <a:t>י"ח/אלול/תשפ"ד</a:t>
            </a:fld>
            <a:endParaRPr lang="en-US"/>
          </a:p>
        </p:txBody>
      </p:sp>
      <p:sp>
        <p:nvSpPr>
          <p:cNvPr id="5" name="Footer Placeholder 4">
            <a:extLst>
              <a:ext uri="{FF2B5EF4-FFF2-40B4-BE49-F238E27FC236}">
                <a16:creationId xmlns:a16="http://schemas.microsoft.com/office/drawing/2014/main" id="{F10BFB69-319D-2284-2734-217160D39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83B0-C775-5BD2-8EC6-A41D19BCA156}"/>
              </a:ext>
            </a:extLst>
          </p:cNvPr>
          <p:cNvSpPr>
            <a:spLocks noGrp="1"/>
          </p:cNvSpPr>
          <p:nvPr>
            <p:ph type="sldNum" sz="quarter" idx="12"/>
          </p:nvPr>
        </p:nvSpPr>
        <p:spPr/>
        <p:txBody>
          <a:bodyPr/>
          <a:lstStyle>
            <a:lvl1pPr>
              <a:defRPr lang="en-US" sz="1800" b="1" kern="1200" dirty="0">
                <a:solidFill>
                  <a:schemeClr val="tx2"/>
                </a:solidFill>
                <a:latin typeface="+mn-lt"/>
                <a:ea typeface="+mn-ea"/>
                <a:cs typeface="+mn-cs"/>
              </a:defRPr>
            </a:lvl1pPr>
          </a:lstStyle>
          <a:p>
            <a:fld id="{5E4DE196-8A13-4FF7-A07E-102851959EAB}" type="slidenum">
              <a:rPr lang="he-IL" smtClean="0"/>
              <a:pPr/>
              <a:t>‹#›</a:t>
            </a:fld>
            <a:endParaRPr lang="he-IL"/>
          </a:p>
        </p:txBody>
      </p:sp>
    </p:spTree>
    <p:extLst>
      <p:ext uri="{BB962C8B-B14F-4D97-AF65-F5344CB8AC3E}">
        <p14:creationId xmlns:p14="http://schemas.microsoft.com/office/powerpoint/2010/main" val="3267221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0463-6D41-8D45-088A-540B0D18838A}"/>
              </a:ext>
            </a:extLst>
          </p:cNvPr>
          <p:cNvSpPr>
            <a:spLocks noGrp="1"/>
          </p:cNvSpPr>
          <p:nvPr>
            <p:ph type="title" orient="vert"/>
          </p:nvPr>
        </p:nvSpPr>
        <p:spPr>
          <a:xfrm>
            <a:off x="8724900" y="592281"/>
            <a:ext cx="2628900" cy="558468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5F2276-7F04-F3F7-E3CE-F81C8DC637DC}"/>
              </a:ext>
            </a:extLst>
          </p:cNvPr>
          <p:cNvSpPr>
            <a:spLocks noGrp="1"/>
          </p:cNvSpPr>
          <p:nvPr>
            <p:ph type="body" orient="vert" idx="1"/>
          </p:nvPr>
        </p:nvSpPr>
        <p:spPr>
          <a:xfrm>
            <a:off x="838200" y="592281"/>
            <a:ext cx="7734300" cy="55846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802BF-9E0C-3251-8FAE-81F07DB05344}"/>
              </a:ext>
            </a:extLst>
          </p:cNvPr>
          <p:cNvSpPr>
            <a:spLocks noGrp="1"/>
          </p:cNvSpPr>
          <p:nvPr>
            <p:ph type="dt" sz="half" idx="10"/>
          </p:nvPr>
        </p:nvSpPr>
        <p:spPr/>
        <p:txBody>
          <a:bodyPr/>
          <a:lstStyle/>
          <a:p>
            <a:fld id="{8092DB16-D0BC-49DD-B425-6D6C9364C401}" type="datetime1">
              <a:rPr lang="he-IL" smtClean="0"/>
              <a:t>י"ח/אלול/תשפ"ד</a:t>
            </a:fld>
            <a:endParaRPr lang="en-US"/>
          </a:p>
        </p:txBody>
      </p:sp>
      <p:sp>
        <p:nvSpPr>
          <p:cNvPr id="5" name="Footer Placeholder 4">
            <a:extLst>
              <a:ext uri="{FF2B5EF4-FFF2-40B4-BE49-F238E27FC236}">
                <a16:creationId xmlns:a16="http://schemas.microsoft.com/office/drawing/2014/main" id="{329F1754-5B8F-A9FA-E8B1-06E04CE283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01E6A8-5139-ECD4-CC0C-32FFC6741000}"/>
              </a:ext>
            </a:extLst>
          </p:cNvPr>
          <p:cNvSpPr>
            <a:spLocks noGrp="1"/>
          </p:cNvSpPr>
          <p:nvPr>
            <p:ph type="sldNum" sz="quarter" idx="12"/>
          </p:nvPr>
        </p:nvSpPr>
        <p:spPr/>
        <p:txBody>
          <a:bodyPr/>
          <a:lstStyle>
            <a:lvl1pPr>
              <a:defRPr lang="en-US" sz="1800" b="1" kern="1200" dirty="0">
                <a:solidFill>
                  <a:schemeClr val="tx2"/>
                </a:solidFill>
                <a:latin typeface="+mn-lt"/>
                <a:ea typeface="+mn-ea"/>
                <a:cs typeface="+mn-cs"/>
              </a:defRPr>
            </a:lvl1pPr>
          </a:lstStyle>
          <a:p>
            <a:fld id="{5E4DE196-8A13-4FF7-A07E-102851959EAB}" type="slidenum">
              <a:rPr lang="he-IL" smtClean="0"/>
              <a:pPr/>
              <a:t>‹#›</a:t>
            </a:fld>
            <a:endParaRPr lang="he-IL"/>
          </a:p>
        </p:txBody>
      </p:sp>
    </p:spTree>
    <p:extLst>
      <p:ext uri="{BB962C8B-B14F-4D97-AF65-F5344CB8AC3E}">
        <p14:creationId xmlns:p14="http://schemas.microsoft.com/office/powerpoint/2010/main" val="360046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55F0-A6D4-C39B-394F-0B16E9C9CE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D1860F-B260-57CE-E12B-2C94860319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45C9F-D94D-E5D3-B73A-20621FA536D5}"/>
              </a:ext>
            </a:extLst>
          </p:cNvPr>
          <p:cNvSpPr>
            <a:spLocks noGrp="1"/>
          </p:cNvSpPr>
          <p:nvPr>
            <p:ph type="dt" sz="half" idx="10"/>
          </p:nvPr>
        </p:nvSpPr>
        <p:spPr/>
        <p:txBody>
          <a:bodyPr/>
          <a:lstStyle/>
          <a:p>
            <a:fld id="{1CC26182-8B3D-47FB-91E8-E0F9112A08B8}" type="datetime1">
              <a:rPr lang="he-IL" smtClean="0"/>
              <a:t>י"ח/אלול/תשפ"ד</a:t>
            </a:fld>
            <a:endParaRPr lang="en-US"/>
          </a:p>
        </p:txBody>
      </p:sp>
      <p:sp>
        <p:nvSpPr>
          <p:cNvPr id="5" name="Footer Placeholder 4">
            <a:extLst>
              <a:ext uri="{FF2B5EF4-FFF2-40B4-BE49-F238E27FC236}">
                <a16:creationId xmlns:a16="http://schemas.microsoft.com/office/drawing/2014/main" id="{E5FAB243-BB42-966A-4708-15C9B11D68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C3A3BD-2CC5-03D3-4CD6-E31A55BA2D23}"/>
              </a:ext>
            </a:extLst>
          </p:cNvPr>
          <p:cNvSpPr>
            <a:spLocks noGrp="1"/>
          </p:cNvSpPr>
          <p:nvPr>
            <p:ph type="sldNum" sz="quarter" idx="12"/>
          </p:nvPr>
        </p:nvSpPr>
        <p:spPr/>
        <p:txBody>
          <a:bodyPr/>
          <a:lstStyle>
            <a:lvl1pPr>
              <a:defRPr lang="en-US" sz="1800" b="1" kern="1200" dirty="0">
                <a:solidFill>
                  <a:schemeClr val="tx2"/>
                </a:solidFill>
                <a:latin typeface="+mn-lt"/>
                <a:ea typeface="+mn-ea"/>
                <a:cs typeface="+mn-cs"/>
              </a:defRPr>
            </a:lvl1pPr>
          </a:lstStyle>
          <a:p>
            <a:fld id="{5E4DE196-8A13-4FF7-A07E-102851959EAB}" type="slidenum">
              <a:rPr lang="he-IL" smtClean="0"/>
              <a:pPr/>
              <a:t>‹#›</a:t>
            </a:fld>
            <a:endParaRPr lang="he-IL"/>
          </a:p>
        </p:txBody>
      </p:sp>
    </p:spTree>
    <p:extLst>
      <p:ext uri="{BB962C8B-B14F-4D97-AF65-F5344CB8AC3E}">
        <p14:creationId xmlns:p14="http://schemas.microsoft.com/office/powerpoint/2010/main" val="133988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8633-AC3B-E617-1C54-84932DDD72E5}"/>
              </a:ext>
            </a:extLst>
          </p:cNvPr>
          <p:cNvSpPr>
            <a:spLocks noGrp="1"/>
          </p:cNvSpPr>
          <p:nvPr>
            <p:ph type="title"/>
          </p:nvPr>
        </p:nvSpPr>
        <p:spPr>
          <a:xfrm>
            <a:off x="1474236" y="1514688"/>
            <a:ext cx="8584164" cy="3138875"/>
          </a:xfrm>
        </p:spPr>
        <p:txBody>
          <a:bodyPr anchor="b">
            <a:normAutofit/>
          </a:bodyPr>
          <a:lstStyle>
            <a:lvl1pPr>
              <a:defRPr sz="3600" cap="all" spc="300" baseline="0"/>
            </a:lvl1pPr>
          </a:lstStyle>
          <a:p>
            <a:r>
              <a:rPr lang="en-US"/>
              <a:t>Click to edit Master title style</a:t>
            </a:r>
          </a:p>
        </p:txBody>
      </p:sp>
      <p:sp>
        <p:nvSpPr>
          <p:cNvPr id="3" name="Text Placeholder 2">
            <a:extLst>
              <a:ext uri="{FF2B5EF4-FFF2-40B4-BE49-F238E27FC236}">
                <a16:creationId xmlns:a16="http://schemas.microsoft.com/office/drawing/2014/main" id="{CF68C242-ECAB-AEC3-7E9B-F9854AF31CD2}"/>
              </a:ext>
            </a:extLst>
          </p:cNvPr>
          <p:cNvSpPr>
            <a:spLocks noGrp="1"/>
          </p:cNvSpPr>
          <p:nvPr>
            <p:ph type="body" idx="1"/>
          </p:nvPr>
        </p:nvSpPr>
        <p:spPr>
          <a:xfrm>
            <a:off x="1474236" y="4963885"/>
            <a:ext cx="8584165" cy="1125765"/>
          </a:xfrm>
        </p:spPr>
        <p:txBody>
          <a:bodyPr>
            <a:normAutofit/>
          </a:bodyPr>
          <a:lstStyle>
            <a:lvl1pPr marL="0" indent="0">
              <a:buNone/>
              <a:defRPr sz="1600" cap="all" spc="300" baseline="0">
                <a:solidFill>
                  <a:schemeClr val="tx2"/>
                </a:solidFill>
              </a:defRPr>
            </a:lvl1pPr>
            <a:lvl2pPr marL="457200" indent="0">
              <a:buNone/>
              <a:defRPr sz="1600">
                <a:solidFill>
                  <a:schemeClr val="tx1">
                    <a:tint val="82000"/>
                  </a:schemeClr>
                </a:solidFill>
              </a:defRPr>
            </a:lvl2pPr>
            <a:lvl3pPr marL="914400" indent="0">
              <a:buNone/>
              <a:defRPr sz="16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0D9B82-EEF4-2CD7-61FE-BAFB2B96D641}"/>
              </a:ext>
            </a:extLst>
          </p:cNvPr>
          <p:cNvSpPr>
            <a:spLocks noGrp="1"/>
          </p:cNvSpPr>
          <p:nvPr>
            <p:ph type="dt" sz="half" idx="10"/>
          </p:nvPr>
        </p:nvSpPr>
        <p:spPr/>
        <p:txBody>
          <a:bodyPr/>
          <a:lstStyle/>
          <a:p>
            <a:fld id="{B10D5B2A-8162-4AA5-B9A1-52141062A03C}" type="datetime1">
              <a:rPr lang="he-IL" smtClean="0"/>
              <a:t>י"ח/אלול/תשפ"ד</a:t>
            </a:fld>
            <a:endParaRPr lang="en-US"/>
          </a:p>
        </p:txBody>
      </p:sp>
      <p:sp>
        <p:nvSpPr>
          <p:cNvPr id="5" name="Footer Placeholder 4">
            <a:extLst>
              <a:ext uri="{FF2B5EF4-FFF2-40B4-BE49-F238E27FC236}">
                <a16:creationId xmlns:a16="http://schemas.microsoft.com/office/drawing/2014/main" id="{59A222B6-F7A8-70A5-B023-FCAD5D7C4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85D758-2E38-8A8D-75BC-667F6A23B95B}"/>
              </a:ext>
            </a:extLst>
          </p:cNvPr>
          <p:cNvSpPr>
            <a:spLocks noGrp="1"/>
          </p:cNvSpPr>
          <p:nvPr>
            <p:ph type="sldNum" sz="quarter" idx="12"/>
          </p:nvPr>
        </p:nvSpPr>
        <p:spPr/>
        <p:txBody>
          <a:bodyPr/>
          <a:lstStyle>
            <a:lvl1pPr>
              <a:defRPr lang="en-US" sz="1800" b="1" kern="1200" dirty="0">
                <a:solidFill>
                  <a:schemeClr val="tx2"/>
                </a:solidFill>
                <a:latin typeface="+mn-lt"/>
                <a:ea typeface="+mn-ea"/>
                <a:cs typeface="+mn-cs"/>
              </a:defRPr>
            </a:lvl1pPr>
          </a:lstStyle>
          <a:p>
            <a:fld id="{5E4DE196-8A13-4FF7-A07E-102851959EAB}" type="slidenum">
              <a:rPr lang="he-IL" smtClean="0"/>
              <a:pPr/>
              <a:t>‹#›</a:t>
            </a:fld>
            <a:endParaRPr lang="he-IL"/>
          </a:p>
        </p:txBody>
      </p:sp>
    </p:spTree>
    <p:extLst>
      <p:ext uri="{BB962C8B-B14F-4D97-AF65-F5344CB8AC3E}">
        <p14:creationId xmlns:p14="http://schemas.microsoft.com/office/powerpoint/2010/main" val="2767837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0DFF-11BD-F5F4-35D4-1986ABBD36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D1279-E9A9-702E-144D-61114B788E88}"/>
              </a:ext>
            </a:extLst>
          </p:cNvPr>
          <p:cNvSpPr>
            <a:spLocks noGrp="1"/>
          </p:cNvSpPr>
          <p:nvPr>
            <p:ph sz="half" idx="1"/>
          </p:nvPr>
        </p:nvSpPr>
        <p:spPr>
          <a:xfrm>
            <a:off x="877824" y="2159175"/>
            <a:ext cx="4977453"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84E624-7A76-56EC-FA0D-E2AA8EF9B951}"/>
              </a:ext>
            </a:extLst>
          </p:cNvPr>
          <p:cNvSpPr>
            <a:spLocks noGrp="1"/>
          </p:cNvSpPr>
          <p:nvPr>
            <p:ph sz="half" idx="2"/>
          </p:nvPr>
        </p:nvSpPr>
        <p:spPr>
          <a:xfrm>
            <a:off x="6328391" y="2159175"/>
            <a:ext cx="4985785"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9D7DF5-30AD-AE47-D516-5CEE82770734}"/>
              </a:ext>
            </a:extLst>
          </p:cNvPr>
          <p:cNvSpPr>
            <a:spLocks noGrp="1"/>
          </p:cNvSpPr>
          <p:nvPr>
            <p:ph type="dt" sz="half" idx="10"/>
          </p:nvPr>
        </p:nvSpPr>
        <p:spPr/>
        <p:txBody>
          <a:bodyPr/>
          <a:lstStyle/>
          <a:p>
            <a:fld id="{FEC3051B-C76B-40DD-B574-511A04FE4AF7}" type="datetime1">
              <a:rPr lang="he-IL" smtClean="0"/>
              <a:t>י"ח/אלול/תשפ"ד</a:t>
            </a:fld>
            <a:endParaRPr lang="en-US"/>
          </a:p>
        </p:txBody>
      </p:sp>
      <p:sp>
        <p:nvSpPr>
          <p:cNvPr id="6" name="Footer Placeholder 5">
            <a:extLst>
              <a:ext uri="{FF2B5EF4-FFF2-40B4-BE49-F238E27FC236}">
                <a16:creationId xmlns:a16="http://schemas.microsoft.com/office/drawing/2014/main" id="{8B05C503-B649-B083-6341-F6E376AF8C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53EA35-CF5A-DB36-8B14-5C184B6F14D3}"/>
              </a:ext>
            </a:extLst>
          </p:cNvPr>
          <p:cNvSpPr>
            <a:spLocks noGrp="1"/>
          </p:cNvSpPr>
          <p:nvPr>
            <p:ph type="sldNum" sz="quarter" idx="12"/>
          </p:nvPr>
        </p:nvSpPr>
        <p:spPr/>
        <p:txBody>
          <a:bodyPr/>
          <a:lstStyle>
            <a:lvl1pPr>
              <a:defRPr lang="en-US" sz="1800" b="1" kern="1200" dirty="0">
                <a:solidFill>
                  <a:schemeClr val="tx2"/>
                </a:solidFill>
                <a:latin typeface="+mn-lt"/>
                <a:ea typeface="+mn-ea"/>
                <a:cs typeface="+mn-cs"/>
              </a:defRPr>
            </a:lvl1pPr>
          </a:lstStyle>
          <a:p>
            <a:fld id="{5E4DE196-8A13-4FF7-A07E-102851959EAB}" type="slidenum">
              <a:rPr lang="he-IL" smtClean="0"/>
              <a:pPr/>
              <a:t>‹#›</a:t>
            </a:fld>
            <a:endParaRPr lang="he-IL"/>
          </a:p>
        </p:txBody>
      </p:sp>
    </p:spTree>
    <p:extLst>
      <p:ext uri="{BB962C8B-B14F-4D97-AF65-F5344CB8AC3E}">
        <p14:creationId xmlns:p14="http://schemas.microsoft.com/office/powerpoint/2010/main" val="2787120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A3D8-FDD9-329B-BCC6-BBF47F01BEE2}"/>
              </a:ext>
            </a:extLst>
          </p:cNvPr>
          <p:cNvSpPr>
            <a:spLocks noGrp="1"/>
          </p:cNvSpPr>
          <p:nvPr>
            <p:ph type="title"/>
          </p:nvPr>
        </p:nvSpPr>
        <p:spPr>
          <a:xfrm>
            <a:off x="881348" y="602671"/>
            <a:ext cx="10429303" cy="7689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EEF7DC-0699-CB3C-A7CB-39035D89A4A5}"/>
              </a:ext>
            </a:extLst>
          </p:cNvPr>
          <p:cNvSpPr>
            <a:spLocks noGrp="1"/>
          </p:cNvSpPr>
          <p:nvPr>
            <p:ph type="body" idx="1"/>
          </p:nvPr>
        </p:nvSpPr>
        <p:spPr>
          <a:xfrm>
            <a:off x="881349" y="1696325"/>
            <a:ext cx="4963538" cy="647700"/>
          </a:xfrm>
        </p:spPr>
        <p:txBody>
          <a:bodyPr anchor="b">
            <a:noAutofit/>
          </a:bodyPr>
          <a:lstStyle>
            <a:lvl1pPr marL="0" indent="0">
              <a:buNone/>
              <a:defRPr sz="1400" b="1" cap="all" spc="300" baseline="0"/>
            </a:lvl1pPr>
            <a:lvl2pPr marL="457200" indent="0">
              <a:buNone/>
              <a:defRPr sz="1400" b="1"/>
            </a:lvl2pPr>
            <a:lvl3pPr marL="914400" indent="0">
              <a:buNone/>
              <a:defRPr sz="1400" b="1"/>
            </a:lvl3pPr>
            <a:lvl4pPr marL="1371600" indent="0">
              <a:buNone/>
              <a:defRPr sz="1400" b="1"/>
            </a:lvl4pPr>
            <a:lvl5pPr marL="1828800" indent="0">
              <a:buNone/>
              <a:defRPr sz="1400" b="1"/>
            </a:lvl5pPr>
            <a:lvl6pPr marL="2286000" indent="0">
              <a:buNone/>
              <a:defRPr sz="1400" b="1"/>
            </a:lvl6pPr>
            <a:lvl7pPr marL="2743200" indent="0">
              <a:buNone/>
              <a:defRPr sz="1400" b="1"/>
            </a:lvl7pPr>
            <a:lvl8pPr marL="3200400" indent="0">
              <a:buNone/>
              <a:defRPr sz="1400" b="1"/>
            </a:lvl8pPr>
            <a:lvl9pPr marL="3657600" indent="0">
              <a:buNone/>
              <a:defRPr sz="1400" b="1"/>
            </a:lvl9pPr>
          </a:lstStyle>
          <a:p>
            <a:pPr lvl="0"/>
            <a:r>
              <a:rPr lang="en-US"/>
              <a:t>Click to edit Master text styles</a:t>
            </a:r>
          </a:p>
        </p:txBody>
      </p:sp>
      <p:sp>
        <p:nvSpPr>
          <p:cNvPr id="4" name="Content Placeholder 3">
            <a:extLst>
              <a:ext uri="{FF2B5EF4-FFF2-40B4-BE49-F238E27FC236}">
                <a16:creationId xmlns:a16="http://schemas.microsoft.com/office/drawing/2014/main" id="{D252EB40-99E1-CCA4-BAFA-F51AA56CF295}"/>
              </a:ext>
            </a:extLst>
          </p:cNvPr>
          <p:cNvSpPr>
            <a:spLocks noGrp="1"/>
          </p:cNvSpPr>
          <p:nvPr>
            <p:ph sz="half" idx="2"/>
          </p:nvPr>
        </p:nvSpPr>
        <p:spPr>
          <a:xfrm>
            <a:off x="881349" y="2344025"/>
            <a:ext cx="4963538"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8979BC-6B50-751D-D569-F360938B05C8}"/>
              </a:ext>
            </a:extLst>
          </p:cNvPr>
          <p:cNvSpPr>
            <a:spLocks noGrp="1"/>
          </p:cNvSpPr>
          <p:nvPr>
            <p:ph type="body" sz="quarter" idx="3"/>
          </p:nvPr>
        </p:nvSpPr>
        <p:spPr>
          <a:xfrm>
            <a:off x="6322669" y="1696325"/>
            <a:ext cx="4987982" cy="647700"/>
          </a:xfrm>
        </p:spPr>
        <p:txBody>
          <a:bodyPr anchor="b">
            <a:noAutofit/>
          </a:bodyPr>
          <a:lstStyle>
            <a:lvl1pPr marL="0" indent="0">
              <a:buNone/>
              <a:defRPr sz="1400" b="1" cap="all" spc="300" baseline="0"/>
            </a:lvl1pPr>
            <a:lvl2pPr marL="457200" indent="0">
              <a:buNone/>
              <a:defRPr sz="1400" b="1"/>
            </a:lvl2pPr>
            <a:lvl3pPr marL="914400" indent="0">
              <a:buNone/>
              <a:defRPr sz="1400" b="1"/>
            </a:lvl3pPr>
            <a:lvl4pPr marL="1371600" indent="0">
              <a:buNone/>
              <a:defRPr sz="1400" b="1"/>
            </a:lvl4pPr>
            <a:lvl5pPr marL="1828800" indent="0">
              <a:buNone/>
              <a:defRPr sz="1400" b="1"/>
            </a:lvl5pPr>
            <a:lvl6pPr marL="2286000" indent="0">
              <a:buNone/>
              <a:defRPr sz="1400" b="1"/>
            </a:lvl6pPr>
            <a:lvl7pPr marL="2743200" indent="0">
              <a:buNone/>
              <a:defRPr sz="1400" b="1"/>
            </a:lvl7pPr>
            <a:lvl8pPr marL="3200400" indent="0">
              <a:buNone/>
              <a:defRPr sz="1400" b="1"/>
            </a:lvl8pPr>
            <a:lvl9pPr marL="3657600" indent="0">
              <a:buNone/>
              <a:defRPr sz="1400" b="1"/>
            </a:lvl9pPr>
          </a:lstStyle>
          <a:p>
            <a:pPr lvl="0"/>
            <a:r>
              <a:rPr lang="en-US"/>
              <a:t>Click to edit Master text styles</a:t>
            </a:r>
          </a:p>
        </p:txBody>
      </p:sp>
      <p:sp>
        <p:nvSpPr>
          <p:cNvPr id="6" name="Content Placeholder 5">
            <a:extLst>
              <a:ext uri="{FF2B5EF4-FFF2-40B4-BE49-F238E27FC236}">
                <a16:creationId xmlns:a16="http://schemas.microsoft.com/office/drawing/2014/main" id="{84A3A26F-230E-2D25-6BDC-6ECA00FAEFD5}"/>
              </a:ext>
            </a:extLst>
          </p:cNvPr>
          <p:cNvSpPr>
            <a:spLocks noGrp="1"/>
          </p:cNvSpPr>
          <p:nvPr>
            <p:ph sz="quarter" idx="4"/>
          </p:nvPr>
        </p:nvSpPr>
        <p:spPr>
          <a:xfrm>
            <a:off x="6322669" y="2344025"/>
            <a:ext cx="4987982"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182A01-DE7C-3BA4-96FF-CDEF2F608FCA}"/>
              </a:ext>
            </a:extLst>
          </p:cNvPr>
          <p:cNvSpPr>
            <a:spLocks noGrp="1"/>
          </p:cNvSpPr>
          <p:nvPr>
            <p:ph type="dt" sz="half" idx="10"/>
          </p:nvPr>
        </p:nvSpPr>
        <p:spPr/>
        <p:txBody>
          <a:bodyPr/>
          <a:lstStyle/>
          <a:p>
            <a:fld id="{559D2004-5D99-427A-8DA4-5F15B0D7BBDB}" type="datetime1">
              <a:rPr lang="he-IL" smtClean="0"/>
              <a:t>י"ח/אלול/תשפ"ד</a:t>
            </a:fld>
            <a:endParaRPr lang="en-US"/>
          </a:p>
        </p:txBody>
      </p:sp>
      <p:sp>
        <p:nvSpPr>
          <p:cNvPr id="8" name="Footer Placeholder 7">
            <a:extLst>
              <a:ext uri="{FF2B5EF4-FFF2-40B4-BE49-F238E27FC236}">
                <a16:creationId xmlns:a16="http://schemas.microsoft.com/office/drawing/2014/main" id="{6FCAA828-0166-8ECD-BCE8-654BEFDD71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90C0D2-459A-04AA-FD90-7687D2FE8A9D}"/>
              </a:ext>
            </a:extLst>
          </p:cNvPr>
          <p:cNvSpPr>
            <a:spLocks noGrp="1"/>
          </p:cNvSpPr>
          <p:nvPr>
            <p:ph type="sldNum" sz="quarter" idx="12"/>
          </p:nvPr>
        </p:nvSpPr>
        <p:spPr/>
        <p:txBody>
          <a:bodyPr/>
          <a:lstStyle>
            <a:lvl1pPr>
              <a:defRPr lang="en-US" sz="1800" b="1" kern="1200" dirty="0">
                <a:solidFill>
                  <a:schemeClr val="tx2"/>
                </a:solidFill>
                <a:latin typeface="+mn-lt"/>
                <a:ea typeface="+mn-ea"/>
                <a:cs typeface="+mn-cs"/>
              </a:defRPr>
            </a:lvl1pPr>
          </a:lstStyle>
          <a:p>
            <a:fld id="{5E4DE196-8A13-4FF7-A07E-102851959EAB}" type="slidenum">
              <a:rPr lang="he-IL" smtClean="0"/>
              <a:pPr/>
              <a:t>‹#›</a:t>
            </a:fld>
            <a:endParaRPr lang="he-IL"/>
          </a:p>
        </p:txBody>
      </p:sp>
    </p:spTree>
    <p:extLst>
      <p:ext uri="{BB962C8B-B14F-4D97-AF65-F5344CB8AC3E}">
        <p14:creationId xmlns:p14="http://schemas.microsoft.com/office/powerpoint/2010/main" val="2707044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549F-FA71-857F-E02E-3CB63CE683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569611-F911-D3D4-B613-ACCDA56C45D2}"/>
              </a:ext>
            </a:extLst>
          </p:cNvPr>
          <p:cNvSpPr>
            <a:spLocks noGrp="1"/>
          </p:cNvSpPr>
          <p:nvPr>
            <p:ph type="dt" sz="half" idx="10"/>
          </p:nvPr>
        </p:nvSpPr>
        <p:spPr/>
        <p:txBody>
          <a:bodyPr/>
          <a:lstStyle/>
          <a:p>
            <a:fld id="{E1EFBF19-55AD-4616-9D08-A5532CA733B9}" type="datetime1">
              <a:rPr lang="he-IL" smtClean="0"/>
              <a:t>י"ח/אלול/תשפ"ד</a:t>
            </a:fld>
            <a:endParaRPr lang="en-US"/>
          </a:p>
        </p:txBody>
      </p:sp>
      <p:sp>
        <p:nvSpPr>
          <p:cNvPr id="4" name="Footer Placeholder 3">
            <a:extLst>
              <a:ext uri="{FF2B5EF4-FFF2-40B4-BE49-F238E27FC236}">
                <a16:creationId xmlns:a16="http://schemas.microsoft.com/office/drawing/2014/main" id="{F6EA1961-0B6B-8FEB-F2CB-C42E90EF2D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2AA80E-3139-9F1B-9C3E-2A76628CF4F8}"/>
              </a:ext>
            </a:extLst>
          </p:cNvPr>
          <p:cNvSpPr>
            <a:spLocks noGrp="1"/>
          </p:cNvSpPr>
          <p:nvPr>
            <p:ph type="sldNum" sz="quarter" idx="12"/>
          </p:nvPr>
        </p:nvSpPr>
        <p:spPr/>
        <p:txBody>
          <a:bodyPr/>
          <a:lstStyle>
            <a:lvl1pPr>
              <a:defRPr lang="en-US" sz="1800" b="1" kern="1200" dirty="0">
                <a:solidFill>
                  <a:schemeClr val="tx2"/>
                </a:solidFill>
                <a:latin typeface="+mn-lt"/>
                <a:ea typeface="+mn-ea"/>
                <a:cs typeface="+mn-cs"/>
              </a:defRPr>
            </a:lvl1pPr>
          </a:lstStyle>
          <a:p>
            <a:fld id="{5E4DE196-8A13-4FF7-A07E-102851959EAB}" type="slidenum">
              <a:rPr lang="he-IL" smtClean="0"/>
              <a:pPr/>
              <a:t>‹#›</a:t>
            </a:fld>
            <a:endParaRPr lang="he-IL"/>
          </a:p>
        </p:txBody>
      </p:sp>
    </p:spTree>
    <p:extLst>
      <p:ext uri="{BB962C8B-B14F-4D97-AF65-F5344CB8AC3E}">
        <p14:creationId xmlns:p14="http://schemas.microsoft.com/office/powerpoint/2010/main" val="80969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F54789-9F96-511A-0FB6-24F6A8418C72}"/>
              </a:ext>
            </a:extLst>
          </p:cNvPr>
          <p:cNvSpPr>
            <a:spLocks noGrp="1"/>
          </p:cNvSpPr>
          <p:nvPr>
            <p:ph type="dt" sz="half" idx="10"/>
          </p:nvPr>
        </p:nvSpPr>
        <p:spPr/>
        <p:txBody>
          <a:bodyPr/>
          <a:lstStyle/>
          <a:p>
            <a:fld id="{30DF226D-4B60-4F82-8938-74E5379E3E5F}" type="datetime1">
              <a:rPr lang="he-IL" smtClean="0"/>
              <a:t>י"ח/אלול/תשפ"ד</a:t>
            </a:fld>
            <a:endParaRPr lang="en-US"/>
          </a:p>
        </p:txBody>
      </p:sp>
      <p:sp>
        <p:nvSpPr>
          <p:cNvPr id="3" name="Footer Placeholder 2">
            <a:extLst>
              <a:ext uri="{FF2B5EF4-FFF2-40B4-BE49-F238E27FC236}">
                <a16:creationId xmlns:a16="http://schemas.microsoft.com/office/drawing/2014/main" id="{8B780399-ADEF-8F74-9F59-6AD804C939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B6A34F-ABAB-9C4E-38A1-C6EEB944B97C}"/>
              </a:ext>
            </a:extLst>
          </p:cNvPr>
          <p:cNvSpPr>
            <a:spLocks noGrp="1"/>
          </p:cNvSpPr>
          <p:nvPr>
            <p:ph type="sldNum" sz="quarter" idx="12"/>
          </p:nvPr>
        </p:nvSpPr>
        <p:spPr/>
        <p:txBody>
          <a:bodyPr/>
          <a:lstStyle>
            <a:lvl1pPr>
              <a:defRPr lang="en-US" sz="1800" b="1" kern="1200" dirty="0">
                <a:solidFill>
                  <a:schemeClr val="tx2"/>
                </a:solidFill>
                <a:latin typeface="+mn-lt"/>
                <a:ea typeface="+mn-ea"/>
                <a:cs typeface="+mn-cs"/>
              </a:defRPr>
            </a:lvl1pPr>
          </a:lstStyle>
          <a:p>
            <a:fld id="{5E4DE196-8A13-4FF7-A07E-102851959EAB}" type="slidenum">
              <a:rPr lang="he-IL" smtClean="0"/>
              <a:pPr/>
              <a:t>‹#›</a:t>
            </a:fld>
            <a:endParaRPr lang="he-IL"/>
          </a:p>
        </p:txBody>
      </p:sp>
    </p:spTree>
    <p:extLst>
      <p:ext uri="{BB962C8B-B14F-4D97-AF65-F5344CB8AC3E}">
        <p14:creationId xmlns:p14="http://schemas.microsoft.com/office/powerpoint/2010/main" val="116647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17-2BF6-1CE2-F34B-49F0D09A1B91}"/>
              </a:ext>
            </a:extLst>
          </p:cNvPr>
          <p:cNvSpPr>
            <a:spLocks noGrp="1"/>
          </p:cNvSpPr>
          <p:nvPr>
            <p:ph type="title"/>
          </p:nvPr>
        </p:nvSpPr>
        <p:spPr>
          <a:xfrm>
            <a:off x="839788" y="807868"/>
            <a:ext cx="3640713" cy="2062594"/>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40815B8F-A9F3-8583-FFF1-175021F17AF0}"/>
              </a:ext>
            </a:extLst>
          </p:cNvPr>
          <p:cNvSpPr>
            <a:spLocks noGrp="1"/>
          </p:cNvSpPr>
          <p:nvPr>
            <p:ph idx="1"/>
          </p:nvPr>
        </p:nvSpPr>
        <p:spPr>
          <a:xfrm>
            <a:off x="5432898" y="807867"/>
            <a:ext cx="5922489" cy="505318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D90AFF-A949-CE9E-6B94-C1B619612915}"/>
              </a:ext>
            </a:extLst>
          </p:cNvPr>
          <p:cNvSpPr>
            <a:spLocks noGrp="1"/>
          </p:cNvSpPr>
          <p:nvPr>
            <p:ph type="body" sz="half" idx="2"/>
          </p:nvPr>
        </p:nvSpPr>
        <p:spPr>
          <a:xfrm>
            <a:off x="839788" y="3000652"/>
            <a:ext cx="3640713"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95267E-088F-FB9A-9469-551890F29F01}"/>
              </a:ext>
            </a:extLst>
          </p:cNvPr>
          <p:cNvSpPr>
            <a:spLocks noGrp="1"/>
          </p:cNvSpPr>
          <p:nvPr>
            <p:ph type="dt" sz="half" idx="10"/>
          </p:nvPr>
        </p:nvSpPr>
        <p:spPr/>
        <p:txBody>
          <a:bodyPr/>
          <a:lstStyle/>
          <a:p>
            <a:fld id="{22EDDCE8-6F42-49FB-A31C-F4F4F84B6376}" type="datetime1">
              <a:rPr lang="he-IL" smtClean="0"/>
              <a:t>י"ח/אלול/תשפ"ד</a:t>
            </a:fld>
            <a:endParaRPr lang="en-US"/>
          </a:p>
        </p:txBody>
      </p:sp>
      <p:sp>
        <p:nvSpPr>
          <p:cNvPr id="6" name="Footer Placeholder 5">
            <a:extLst>
              <a:ext uri="{FF2B5EF4-FFF2-40B4-BE49-F238E27FC236}">
                <a16:creationId xmlns:a16="http://schemas.microsoft.com/office/drawing/2014/main" id="{38EA3FFC-B3A6-C0B6-5DAE-70BE0D6FBD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08D35F-BC2E-8D14-060F-449CBAF7C0D2}"/>
              </a:ext>
            </a:extLst>
          </p:cNvPr>
          <p:cNvSpPr>
            <a:spLocks noGrp="1"/>
          </p:cNvSpPr>
          <p:nvPr>
            <p:ph type="sldNum" sz="quarter" idx="12"/>
          </p:nvPr>
        </p:nvSpPr>
        <p:spPr/>
        <p:txBody>
          <a:bodyPr/>
          <a:lstStyle>
            <a:lvl1pPr>
              <a:defRPr lang="en-US" sz="1800" b="1" kern="1200" dirty="0">
                <a:solidFill>
                  <a:schemeClr val="tx2"/>
                </a:solidFill>
                <a:latin typeface="+mn-lt"/>
                <a:ea typeface="+mn-ea"/>
                <a:cs typeface="+mn-cs"/>
              </a:defRPr>
            </a:lvl1pPr>
          </a:lstStyle>
          <a:p>
            <a:fld id="{5E4DE196-8A13-4FF7-A07E-102851959EAB}" type="slidenum">
              <a:rPr lang="he-IL" smtClean="0"/>
              <a:pPr/>
              <a:t>‹#›</a:t>
            </a:fld>
            <a:endParaRPr lang="he-IL"/>
          </a:p>
        </p:txBody>
      </p:sp>
    </p:spTree>
    <p:extLst>
      <p:ext uri="{BB962C8B-B14F-4D97-AF65-F5344CB8AC3E}">
        <p14:creationId xmlns:p14="http://schemas.microsoft.com/office/powerpoint/2010/main" val="3853794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09ED-ED97-A3CE-5569-77B45F41450A}"/>
              </a:ext>
            </a:extLst>
          </p:cNvPr>
          <p:cNvSpPr>
            <a:spLocks noGrp="1"/>
          </p:cNvSpPr>
          <p:nvPr>
            <p:ph type="title"/>
          </p:nvPr>
        </p:nvSpPr>
        <p:spPr>
          <a:xfrm>
            <a:off x="839788" y="820881"/>
            <a:ext cx="3639312" cy="2062595"/>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0683BB3A-9E24-DE4C-9619-1502F1B6F389}"/>
              </a:ext>
            </a:extLst>
          </p:cNvPr>
          <p:cNvSpPr>
            <a:spLocks noGrp="1" noChangeAspect="1"/>
          </p:cNvSpPr>
          <p:nvPr>
            <p:ph type="pic" idx="1"/>
          </p:nvPr>
        </p:nvSpPr>
        <p:spPr>
          <a:xfrm>
            <a:off x="5247408" y="919595"/>
            <a:ext cx="6107979" cy="501361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94B4CE1F-29E0-88BB-8489-E58236B8B17B}"/>
              </a:ext>
            </a:extLst>
          </p:cNvPr>
          <p:cNvSpPr>
            <a:spLocks noGrp="1"/>
          </p:cNvSpPr>
          <p:nvPr>
            <p:ph type="body" sz="half" idx="2"/>
          </p:nvPr>
        </p:nvSpPr>
        <p:spPr>
          <a:xfrm>
            <a:off x="839788" y="3000652"/>
            <a:ext cx="3643889"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4B7212-6816-FFD1-50B2-58844AD38E26}"/>
              </a:ext>
            </a:extLst>
          </p:cNvPr>
          <p:cNvSpPr>
            <a:spLocks noGrp="1"/>
          </p:cNvSpPr>
          <p:nvPr>
            <p:ph type="dt" sz="half" idx="10"/>
          </p:nvPr>
        </p:nvSpPr>
        <p:spPr/>
        <p:txBody>
          <a:bodyPr/>
          <a:lstStyle/>
          <a:p>
            <a:fld id="{7A5D7337-E4CA-4542-8790-E506699620BF}" type="datetime1">
              <a:rPr lang="he-IL" smtClean="0"/>
              <a:t>י"ח/אלול/תשפ"ד</a:t>
            </a:fld>
            <a:endParaRPr lang="en-US"/>
          </a:p>
        </p:txBody>
      </p:sp>
      <p:sp>
        <p:nvSpPr>
          <p:cNvPr id="6" name="Footer Placeholder 5">
            <a:extLst>
              <a:ext uri="{FF2B5EF4-FFF2-40B4-BE49-F238E27FC236}">
                <a16:creationId xmlns:a16="http://schemas.microsoft.com/office/drawing/2014/main" id="{A2417744-5A24-B7B7-5FD6-E98E60832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DA4D1-A71D-A7A6-3D0C-294E5D280BE8}"/>
              </a:ext>
            </a:extLst>
          </p:cNvPr>
          <p:cNvSpPr>
            <a:spLocks noGrp="1"/>
          </p:cNvSpPr>
          <p:nvPr>
            <p:ph type="sldNum" sz="quarter" idx="12"/>
          </p:nvPr>
        </p:nvSpPr>
        <p:spPr/>
        <p:txBody>
          <a:bodyPr/>
          <a:lstStyle>
            <a:lvl1pPr>
              <a:defRPr lang="en-US" sz="1800" b="1" kern="1200" dirty="0">
                <a:solidFill>
                  <a:schemeClr val="tx2"/>
                </a:solidFill>
                <a:latin typeface="+mn-lt"/>
                <a:ea typeface="+mn-ea"/>
                <a:cs typeface="+mn-cs"/>
              </a:defRPr>
            </a:lvl1pPr>
          </a:lstStyle>
          <a:p>
            <a:fld id="{5E4DE196-8A13-4FF7-A07E-102851959EAB}" type="slidenum">
              <a:rPr lang="he-IL" smtClean="0"/>
              <a:pPr/>
              <a:t>‹#›</a:t>
            </a:fld>
            <a:endParaRPr lang="he-IL"/>
          </a:p>
        </p:txBody>
      </p:sp>
    </p:spTree>
    <p:extLst>
      <p:ext uri="{BB962C8B-B14F-4D97-AF65-F5344CB8AC3E}">
        <p14:creationId xmlns:p14="http://schemas.microsoft.com/office/powerpoint/2010/main" val="2235004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858A62-FE72-978B-BE71-05908D82E1A4}"/>
              </a:ext>
            </a:extLst>
          </p:cNvPr>
          <p:cNvSpPr/>
          <p:nvPr/>
        </p:nvSpPr>
        <p:spPr>
          <a:xfrm>
            <a:off x="0" y="0"/>
            <a:ext cx="12192000" cy="6860161"/>
          </a:xfrm>
          <a:prstGeom prst="rect">
            <a:avLst/>
          </a:prstGeom>
          <a:solidFill>
            <a:schemeClr val="bg2">
              <a:lumMod val="75000"/>
              <a:alpha val="15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sp>
      <p:sp>
        <p:nvSpPr>
          <p:cNvPr id="2" name="Title Placeholder 1">
            <a:extLst>
              <a:ext uri="{FF2B5EF4-FFF2-40B4-BE49-F238E27FC236}">
                <a16:creationId xmlns:a16="http://schemas.microsoft.com/office/drawing/2014/main" id="{5BFA14B7-4740-5D9F-6489-BAD00C3E0D68}"/>
              </a:ext>
            </a:extLst>
          </p:cNvPr>
          <p:cNvSpPr>
            <a:spLocks noGrp="1"/>
          </p:cNvSpPr>
          <p:nvPr>
            <p:ph type="title"/>
          </p:nvPr>
        </p:nvSpPr>
        <p:spPr>
          <a:xfrm>
            <a:off x="871108" y="588245"/>
            <a:ext cx="10449784" cy="1265928"/>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7790487F-803F-C5AF-BD93-39C0FC738963}"/>
              </a:ext>
            </a:extLst>
          </p:cNvPr>
          <p:cNvSpPr>
            <a:spLocks noGrp="1"/>
          </p:cNvSpPr>
          <p:nvPr>
            <p:ph type="body" idx="1"/>
          </p:nvPr>
        </p:nvSpPr>
        <p:spPr>
          <a:xfrm>
            <a:off x="877824" y="2157984"/>
            <a:ext cx="10442448" cy="390381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86FCEF-4EDF-C2EF-7D81-FEFF7042F350}"/>
              </a:ext>
            </a:extLst>
          </p:cNvPr>
          <p:cNvSpPr>
            <a:spLocks noGrp="1"/>
          </p:cNvSpPr>
          <p:nvPr>
            <p:ph type="dt" sz="half" idx="2"/>
          </p:nvPr>
        </p:nvSpPr>
        <p:spPr>
          <a:xfrm>
            <a:off x="877824" y="6356350"/>
            <a:ext cx="2743200" cy="365125"/>
          </a:xfrm>
          <a:prstGeom prst="rect">
            <a:avLst/>
          </a:prstGeom>
        </p:spPr>
        <p:txBody>
          <a:bodyPr vert="horz" lIns="91440" tIns="45720" rIns="91440" bIns="45720" rtlCol="0" anchor="ctr"/>
          <a:lstStyle>
            <a:lvl1pPr algn="l">
              <a:defRPr sz="800" cap="all" spc="300" baseline="0">
                <a:solidFill>
                  <a:schemeClr val="tx2"/>
                </a:solidFill>
              </a:defRPr>
            </a:lvl1pPr>
          </a:lstStyle>
          <a:p>
            <a:fld id="{6A986B8C-3088-45D6-A7AE-AE641BACBC91}" type="datetime1">
              <a:rPr lang="he-IL" smtClean="0"/>
              <a:t>י"ח/אלול/תשפ"ד</a:t>
            </a:fld>
            <a:endParaRPr lang="en-US"/>
          </a:p>
        </p:txBody>
      </p:sp>
      <p:sp>
        <p:nvSpPr>
          <p:cNvPr id="5" name="Footer Placeholder 4">
            <a:extLst>
              <a:ext uri="{FF2B5EF4-FFF2-40B4-BE49-F238E27FC236}">
                <a16:creationId xmlns:a16="http://schemas.microsoft.com/office/drawing/2014/main" id="{9A4663BC-4D46-C74D-DDF2-9D25B4D96F9B}"/>
              </a:ext>
            </a:extLst>
          </p:cNvPr>
          <p:cNvSpPr>
            <a:spLocks noGrp="1"/>
          </p:cNvSpPr>
          <p:nvPr>
            <p:ph type="ftr" sz="quarter" idx="3"/>
          </p:nvPr>
        </p:nvSpPr>
        <p:spPr>
          <a:xfrm>
            <a:off x="7132320" y="6356350"/>
            <a:ext cx="4297680" cy="365125"/>
          </a:xfrm>
          <a:prstGeom prst="rect">
            <a:avLst/>
          </a:prstGeom>
        </p:spPr>
        <p:txBody>
          <a:bodyPr vert="horz" lIns="91440" tIns="45720" rIns="91440" bIns="45720" rtlCol="0" anchor="ctr"/>
          <a:lstStyle>
            <a:lvl1pPr algn="r">
              <a:defRPr sz="800" cap="all" spc="300" baseline="0">
                <a:solidFill>
                  <a:schemeClr val="tx2"/>
                </a:solidFill>
              </a:defRPr>
            </a:lvl1pPr>
          </a:lstStyle>
          <a:p>
            <a:endParaRPr lang="en-US"/>
          </a:p>
        </p:txBody>
      </p:sp>
      <p:sp>
        <p:nvSpPr>
          <p:cNvPr id="6" name="Slide Number Placeholder 5">
            <a:extLst>
              <a:ext uri="{FF2B5EF4-FFF2-40B4-BE49-F238E27FC236}">
                <a16:creationId xmlns:a16="http://schemas.microsoft.com/office/drawing/2014/main" id="{B71B4EAE-CB5C-D14B-77EF-7B155FA68353}"/>
              </a:ext>
            </a:extLst>
          </p:cNvPr>
          <p:cNvSpPr>
            <a:spLocks noGrp="1"/>
          </p:cNvSpPr>
          <p:nvPr>
            <p:ph type="sldNum" sz="quarter" idx="4"/>
          </p:nvPr>
        </p:nvSpPr>
        <p:spPr>
          <a:xfrm>
            <a:off x="11430000" y="5899878"/>
            <a:ext cx="521207" cy="365125"/>
          </a:xfrm>
          <a:prstGeom prst="rect">
            <a:avLst/>
          </a:prstGeom>
        </p:spPr>
        <p:txBody>
          <a:bodyPr vert="horz" lIns="91440" tIns="45720" rIns="91440" bIns="45720" rtlCol="0" anchor="ctr"/>
          <a:lstStyle>
            <a:lvl1pPr algn="r">
              <a:defRPr sz="1400">
                <a:solidFill>
                  <a:schemeClr val="tx2"/>
                </a:solidFill>
                <a:latin typeface="+mj-lt"/>
              </a:defRPr>
            </a:lvl1pPr>
          </a:lstStyle>
          <a:p>
            <a:fld id="{5E4DE196-8A13-4FF7-A07E-102851959EAB}" type="slidenum">
              <a:rPr lang="en-US" dirty="0"/>
              <a:pPr/>
              <a:t>‹#›</a:t>
            </a:fld>
            <a:endParaRPr lang="en-US"/>
          </a:p>
        </p:txBody>
      </p:sp>
    </p:spTree>
    <p:extLst>
      <p:ext uri="{BB962C8B-B14F-4D97-AF65-F5344CB8AC3E}">
        <p14:creationId xmlns:p14="http://schemas.microsoft.com/office/powerpoint/2010/main" val="3661316436"/>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hdr="0" ftr="0" dt="0"/>
  <p:txStyles>
    <p:title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guide id="5" orient="horz" pos="3816">
          <p15:clr>
            <a:srgbClr val="F26B43"/>
          </p15:clr>
        </p15:guide>
        <p15:guide id="6" orient="horz" pos="11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3.sv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18" Type="http://schemas.openxmlformats.org/officeDocument/2006/relationships/image" Target="../media/image47.svg"/><Relationship Id="rId26" Type="http://schemas.openxmlformats.org/officeDocument/2006/relationships/image" Target="../media/image7.png"/><Relationship Id="rId3" Type="http://schemas.openxmlformats.org/officeDocument/2006/relationships/slideLayout" Target="../slideLayouts/slideLayout6.xml"/><Relationship Id="rId21" Type="http://schemas.openxmlformats.org/officeDocument/2006/relationships/image" Target="../media/image50.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6.png"/><Relationship Id="rId25" Type="http://schemas.openxmlformats.org/officeDocument/2006/relationships/image" Target="../media/image6.png"/><Relationship Id="rId2" Type="http://schemas.openxmlformats.org/officeDocument/2006/relationships/video" Target="../media/media1.mp4"/><Relationship Id="rId16" Type="http://schemas.openxmlformats.org/officeDocument/2006/relationships/image" Target="../media/image31.png"/><Relationship Id="rId20" Type="http://schemas.openxmlformats.org/officeDocument/2006/relationships/image" Target="../media/image49.svg"/><Relationship Id="rId1" Type="http://schemas.microsoft.com/office/2007/relationships/media" Target="../media/media1.mp4"/><Relationship Id="rId6" Type="http://schemas.openxmlformats.org/officeDocument/2006/relationships/image" Target="../media/image36.svg"/><Relationship Id="rId11" Type="http://schemas.openxmlformats.org/officeDocument/2006/relationships/image" Target="../media/image41.svg"/><Relationship Id="rId24" Type="http://schemas.openxmlformats.org/officeDocument/2006/relationships/image" Target="../media/image53.sv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2.png"/><Relationship Id="rId10" Type="http://schemas.openxmlformats.org/officeDocument/2006/relationships/image" Target="../media/image40.png"/><Relationship Id="rId19" Type="http://schemas.openxmlformats.org/officeDocument/2006/relationships/image" Target="../media/image48.png"/><Relationship Id="rId4" Type="http://schemas.openxmlformats.org/officeDocument/2006/relationships/image" Target="../media/image2.png"/><Relationship Id="rId9" Type="http://schemas.openxmlformats.org/officeDocument/2006/relationships/image" Target="../media/image39.svg"/><Relationship Id="rId14" Type="http://schemas.openxmlformats.org/officeDocument/2006/relationships/image" Target="../media/image44.png"/><Relationship Id="rId22" Type="http://schemas.openxmlformats.org/officeDocument/2006/relationships/image" Target="../media/image51.svg"/><Relationship Id="rId27"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8.png"/><Relationship Id="rId11" Type="http://schemas.openxmlformats.org/officeDocument/2006/relationships/image" Target="../media/image2.png"/><Relationship Id="rId5" Type="http://schemas.openxmlformats.org/officeDocument/2006/relationships/image" Target="../media/image57.png"/><Relationship Id="rId10" Type="http://schemas.openxmlformats.org/officeDocument/2006/relationships/image" Target="../media/image37.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65.svg"/></Relationships>
</file>

<file path=ppt/slides/_rels/slide19.xml.rels><?xml version="1.0" encoding="UTF-8" standalone="yes"?>
<Relationships xmlns="http://schemas.openxmlformats.org/package/2006/relationships"><Relationship Id="rId8" Type="http://schemas.openxmlformats.org/officeDocument/2006/relationships/image" Target="../media/image71.png"/><Relationship Id="rId3" Type="http://schemas.microsoft.com/office/2007/relationships/hdphoto" Target="../media/hdphoto3.wdp"/><Relationship Id="rId7" Type="http://schemas.openxmlformats.org/officeDocument/2006/relationships/image" Target="../media/image70.svg"/><Relationship Id="rId2"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image" Target="../media/image69.png"/><Relationship Id="rId11" Type="http://schemas.openxmlformats.org/officeDocument/2006/relationships/image" Target="../media/image7.png"/><Relationship Id="rId5" Type="http://schemas.openxmlformats.org/officeDocument/2006/relationships/image" Target="../media/image68.svg"/><Relationship Id="rId10" Type="http://schemas.openxmlformats.org/officeDocument/2006/relationships/image" Target="../media/image6.png"/><Relationship Id="rId4" Type="http://schemas.openxmlformats.org/officeDocument/2006/relationships/image" Target="../media/image67.png"/><Relationship Id="rId9" Type="http://schemas.openxmlformats.org/officeDocument/2006/relationships/image" Target="../media/image72.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jpeg"/><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0.pn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1.png"/><Relationship Id="rId10" Type="http://schemas.openxmlformats.org/officeDocument/2006/relationships/image" Target="../media/image7.png"/><Relationship Id="rId4" Type="http://schemas.openxmlformats.org/officeDocument/2006/relationships/image" Target="../media/image11.sv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1.sv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6.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Iot Sensor Icon #406123 - Free Icons Library">
            <a:extLst>
              <a:ext uri="{FF2B5EF4-FFF2-40B4-BE49-F238E27FC236}">
                <a16:creationId xmlns:a16="http://schemas.microsoft.com/office/drawing/2014/main" id="{2749B519-4BEE-D6E3-DAEF-205AD5A033CF}"/>
              </a:ext>
            </a:extLst>
          </p:cNvPr>
          <p:cNvPicPr>
            <a:picLocks noChangeAspect="1"/>
          </p:cNvPicPr>
          <p:nvPr/>
        </p:nvPicPr>
        <p:blipFill>
          <a:blip r:embed="rId3">
            <a:alphaModFix amt="11000"/>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rot="8280000">
            <a:off x="6218155" y="-1111192"/>
            <a:ext cx="6864271" cy="6822404"/>
          </a:xfrm>
          <a:prstGeom prst="rect">
            <a:avLst/>
          </a:prstGeom>
        </p:spPr>
      </p:pic>
      <p:sp>
        <p:nvSpPr>
          <p:cNvPr id="2" name="Title 1"/>
          <p:cNvSpPr>
            <a:spLocks noGrp="1"/>
          </p:cNvSpPr>
          <p:nvPr>
            <p:ph type="ctrTitle"/>
          </p:nvPr>
        </p:nvSpPr>
        <p:spPr>
          <a:xfrm>
            <a:off x="1524000" y="202708"/>
            <a:ext cx="9144000" cy="3227582"/>
          </a:xfrm>
        </p:spPr>
        <p:txBody>
          <a:bodyPr vert="horz" lIns="91440" tIns="45720" rIns="91440" bIns="45720" rtlCol="0" anchor="b">
            <a:normAutofit/>
          </a:bodyPr>
          <a:lstStyle/>
          <a:p>
            <a:pPr algn="l"/>
            <a:r>
              <a:rPr lang="en-US" sz="4400" b="1">
                <a:latin typeface="Calibri"/>
                <a:ea typeface="Calibri"/>
                <a:cs typeface="Arial"/>
              </a:rPr>
              <a:t>An Integrated Internet of Things Monitoring System </a:t>
            </a:r>
            <a:br>
              <a:rPr lang="en-US" sz="4400" b="1">
                <a:latin typeface="Calibri"/>
                <a:ea typeface="Calibri"/>
                <a:cs typeface="Arial"/>
              </a:rPr>
            </a:br>
            <a:r>
              <a:rPr lang="en-US" sz="4400">
                <a:latin typeface="Calibri"/>
                <a:ea typeface="Calibri"/>
                <a:cs typeface="Arial"/>
              </a:rPr>
              <a:t>Joint work with TAMK University</a:t>
            </a:r>
            <a:endParaRPr lang="en-US" sz="4400">
              <a:latin typeface="Calibri"/>
              <a:ea typeface="Calibri"/>
              <a:cs typeface="Calibri"/>
            </a:endParaRPr>
          </a:p>
        </p:txBody>
      </p:sp>
      <p:sp>
        <p:nvSpPr>
          <p:cNvPr id="8" name="TextBox 7">
            <a:extLst>
              <a:ext uri="{FF2B5EF4-FFF2-40B4-BE49-F238E27FC236}">
                <a16:creationId xmlns:a16="http://schemas.microsoft.com/office/drawing/2014/main" id="{3521127A-FD48-6C88-21D5-D4A88A9D8837}"/>
              </a:ext>
            </a:extLst>
          </p:cNvPr>
          <p:cNvSpPr txBox="1"/>
          <p:nvPr/>
        </p:nvSpPr>
        <p:spPr>
          <a:xfrm>
            <a:off x="1598163" y="3763193"/>
            <a:ext cx="1036389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Dmitry Chudnovsky &amp; Or Benyamin</a:t>
            </a:r>
          </a:p>
          <a:p>
            <a:r>
              <a:rPr lang="en-US" sz="2400" dirty="0"/>
              <a:t>Supervised By Dr. Naomi </a:t>
            </a:r>
            <a:r>
              <a:rPr lang="en-US" sz="2400" dirty="0" err="1"/>
              <a:t>Unkelos</a:t>
            </a:r>
            <a:r>
              <a:rPr lang="en-US" sz="2400" dirty="0"/>
              <a:t> Shpigel</a:t>
            </a:r>
          </a:p>
          <a:p>
            <a:r>
              <a:rPr lang="en-US" sz="2400" dirty="0"/>
              <a:t>23.9.24</a:t>
            </a:r>
          </a:p>
          <a:p>
            <a:r>
              <a:rPr lang="en-US" sz="2400" dirty="0">
                <a:ea typeface="+mn-lt"/>
                <a:cs typeface="+mn-lt"/>
              </a:rPr>
              <a:t>24-2-D-11</a:t>
            </a:r>
            <a:endParaRPr lang="en-US" dirty="0"/>
          </a:p>
        </p:txBody>
      </p:sp>
      <p:pic>
        <p:nvPicPr>
          <p:cNvPr id="6" name="Picture 5" descr="Finnish partners | Education Finland">
            <a:extLst>
              <a:ext uri="{FF2B5EF4-FFF2-40B4-BE49-F238E27FC236}">
                <a16:creationId xmlns:a16="http://schemas.microsoft.com/office/drawing/2014/main" id="{EBB1EEE4-D963-788D-E8BB-7B289052A70D}"/>
              </a:ext>
            </a:extLst>
          </p:cNvPr>
          <p:cNvPicPr>
            <a:picLocks noChangeAspect="1"/>
          </p:cNvPicPr>
          <p:nvPr/>
        </p:nvPicPr>
        <p:blipFill>
          <a:blip r:embed="rId5"/>
          <a:srcRect l="11282" t="13688" r="11795" b="16350"/>
          <a:stretch/>
        </p:blipFill>
        <p:spPr>
          <a:xfrm>
            <a:off x="1524397" y="5366311"/>
            <a:ext cx="2862346" cy="1170181"/>
          </a:xfrm>
          <a:prstGeom prst="rect">
            <a:avLst/>
          </a:prstGeom>
        </p:spPr>
      </p:pic>
      <p:sp>
        <p:nvSpPr>
          <p:cNvPr id="9" name="Slide Number Placeholder 8">
            <a:extLst>
              <a:ext uri="{FF2B5EF4-FFF2-40B4-BE49-F238E27FC236}">
                <a16:creationId xmlns:a16="http://schemas.microsoft.com/office/drawing/2014/main" id="{A8882AB9-5C17-FDD2-5786-5C075AD45B7A}"/>
              </a:ext>
            </a:extLst>
          </p:cNvPr>
          <p:cNvSpPr>
            <a:spLocks noGrp="1"/>
          </p:cNvSpPr>
          <p:nvPr>
            <p:ph type="sldNum" sz="quarter" idx="12"/>
          </p:nvPr>
        </p:nvSpPr>
        <p:spPr/>
        <p:txBody>
          <a:bodyPr/>
          <a:lstStyle/>
          <a:p>
            <a:fld id="{5E4DE196-8A13-4FF7-A07E-102851959EAB}" type="slidenum">
              <a:rPr lang="en-US" smtClean="0"/>
              <a:t>1</a:t>
            </a:fld>
            <a:endParaRPr lang="en-US"/>
          </a:p>
        </p:txBody>
      </p:sp>
      <p:pic>
        <p:nvPicPr>
          <p:cNvPr id="4" name="Picture 3" descr="A close up of a logo&#10;&#10;Description automatically generated">
            <a:extLst>
              <a:ext uri="{FF2B5EF4-FFF2-40B4-BE49-F238E27FC236}">
                <a16:creationId xmlns:a16="http://schemas.microsoft.com/office/drawing/2014/main" id="{845EB5F2-5A6A-4182-CD66-AB80BBB7770D}"/>
              </a:ext>
            </a:extLst>
          </p:cNvPr>
          <p:cNvPicPr>
            <a:picLocks noChangeAspect="1"/>
          </p:cNvPicPr>
          <p:nvPr/>
        </p:nvPicPr>
        <p:blipFill>
          <a:blip r:embed="rId6"/>
          <a:stretch>
            <a:fillRect/>
          </a:stretch>
        </p:blipFill>
        <p:spPr>
          <a:xfrm>
            <a:off x="7797452" y="5600926"/>
            <a:ext cx="3037562" cy="708312"/>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p:txBody>
          <a:bodyPr>
            <a:normAutofit/>
          </a:bodyPr>
          <a:lstStyle/>
          <a:p>
            <a:pPr algn="ctr"/>
            <a:r>
              <a:rPr lang="en-US" sz="4400" b="1">
                <a:latin typeface="Calibri"/>
                <a:ea typeface="Calibri"/>
                <a:cs typeface="Calibri"/>
              </a:rPr>
              <a:t>Use Case Diagram</a:t>
            </a:r>
            <a:endParaRPr lang="en-US"/>
          </a:p>
          <a:p>
            <a:endParaRPr lang="en-US" b="1"/>
          </a:p>
        </p:txBody>
      </p:sp>
      <p:pic>
        <p:nvPicPr>
          <p:cNvPr id="3" name="Picture 2" descr="A diagram of a program&#10;&#10;Description automatically generated">
            <a:extLst>
              <a:ext uri="{FF2B5EF4-FFF2-40B4-BE49-F238E27FC236}">
                <a16:creationId xmlns:a16="http://schemas.microsoft.com/office/drawing/2014/main" id="{6C7244C9-4AF0-D283-DC31-248DBFE592B2}"/>
              </a:ext>
            </a:extLst>
          </p:cNvPr>
          <p:cNvPicPr>
            <a:picLocks noChangeAspect="1"/>
          </p:cNvPicPr>
          <p:nvPr/>
        </p:nvPicPr>
        <p:blipFill>
          <a:blip r:embed="rId3"/>
          <a:stretch>
            <a:fillRect/>
          </a:stretch>
        </p:blipFill>
        <p:spPr>
          <a:xfrm>
            <a:off x="1896453" y="1328196"/>
            <a:ext cx="8399093" cy="4836091"/>
          </a:xfrm>
          <a:prstGeom prst="rect">
            <a:avLst/>
          </a:prstGeom>
        </p:spPr>
      </p:pic>
      <p:sp>
        <p:nvSpPr>
          <p:cNvPr id="5" name="Slide Number Placeholder 4">
            <a:extLst>
              <a:ext uri="{FF2B5EF4-FFF2-40B4-BE49-F238E27FC236}">
                <a16:creationId xmlns:a16="http://schemas.microsoft.com/office/drawing/2014/main" id="{FD0686EC-E5D0-B572-AFEB-53A378049457}"/>
              </a:ext>
            </a:extLst>
          </p:cNvPr>
          <p:cNvSpPr>
            <a:spLocks noGrp="1"/>
          </p:cNvSpPr>
          <p:nvPr>
            <p:ph type="sldNum" sz="quarter" idx="12"/>
          </p:nvPr>
        </p:nvSpPr>
        <p:spPr/>
        <p:txBody>
          <a:bodyPr/>
          <a:lstStyle/>
          <a:p>
            <a:fld id="{5E4DE196-8A13-4FF7-A07E-102851959EAB}" type="slidenum">
              <a:rPr lang="en-US" smtClean="0"/>
              <a:t>10</a:t>
            </a:fld>
            <a:endParaRPr lang="en-US"/>
          </a:p>
        </p:txBody>
      </p:sp>
      <p:grpSp>
        <p:nvGrpSpPr>
          <p:cNvPr id="11" name="Group 10">
            <a:extLst>
              <a:ext uri="{FF2B5EF4-FFF2-40B4-BE49-F238E27FC236}">
                <a16:creationId xmlns:a16="http://schemas.microsoft.com/office/drawing/2014/main" id="{59D857FC-2D19-649E-6291-558A12F72345}"/>
              </a:ext>
            </a:extLst>
          </p:cNvPr>
          <p:cNvGrpSpPr/>
          <p:nvPr/>
        </p:nvGrpSpPr>
        <p:grpSpPr>
          <a:xfrm>
            <a:off x="0" y="6356350"/>
            <a:ext cx="12192000" cy="660101"/>
            <a:chOff x="0" y="6356350"/>
            <a:chExt cx="12192000" cy="660101"/>
          </a:xfrm>
        </p:grpSpPr>
        <p:sp>
          <p:nvSpPr>
            <p:cNvPr id="6" name="Rectangle 5">
              <a:extLst>
                <a:ext uri="{FF2B5EF4-FFF2-40B4-BE49-F238E27FC236}">
                  <a16:creationId xmlns:a16="http://schemas.microsoft.com/office/drawing/2014/main" id="{E7AEEBC4-6B76-9577-86F8-90CF786E32B0}"/>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6" descr="A blue background with white text&#10;&#10;Description automatically generated">
              <a:extLst>
                <a:ext uri="{FF2B5EF4-FFF2-40B4-BE49-F238E27FC236}">
                  <a16:creationId xmlns:a16="http://schemas.microsoft.com/office/drawing/2014/main" id="{BDE16247-F1C5-3FA6-C4EA-470E533DE04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83" t="33678" r="86893" b="33788"/>
            <a:stretch/>
          </p:blipFill>
          <p:spPr>
            <a:xfrm>
              <a:off x="160827" y="6372024"/>
              <a:ext cx="352817" cy="474566"/>
            </a:xfrm>
            <a:prstGeom prst="rect">
              <a:avLst/>
            </a:prstGeom>
          </p:spPr>
        </p:pic>
        <p:pic>
          <p:nvPicPr>
            <p:cNvPr id="8" name="Picture 7" descr="A blue and white sign with white text&#10;&#10;Description automatically generated">
              <a:extLst>
                <a:ext uri="{FF2B5EF4-FFF2-40B4-BE49-F238E27FC236}">
                  <a16:creationId xmlns:a16="http://schemas.microsoft.com/office/drawing/2014/main" id="{2148AA3D-EBE5-FBE4-96BD-3570D5D563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sp>
          <p:nvSpPr>
            <p:cNvPr id="9" name="TextBox 8">
              <a:extLst>
                <a:ext uri="{FF2B5EF4-FFF2-40B4-BE49-F238E27FC236}">
                  <a16:creationId xmlns:a16="http://schemas.microsoft.com/office/drawing/2014/main" id="{CA4A73CE-2358-A13B-5741-EC11295C8B0E}"/>
                </a:ext>
              </a:extLst>
            </p:cNvPr>
            <p:cNvSpPr txBox="1"/>
            <p:nvPr/>
          </p:nvSpPr>
          <p:spPr>
            <a:xfrm>
              <a:off x="474214" y="6370120"/>
              <a:ext cx="4475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Aptos Light"/>
                  <a:ea typeface="Calibri"/>
                  <a:cs typeface="Calibri"/>
                </a:rPr>
                <a:t>TAMPERE</a:t>
              </a:r>
              <a:endParaRPr lang="en-US"/>
            </a:p>
            <a:p>
              <a:endParaRPr lang="en-US">
                <a:solidFill>
                  <a:schemeClr val="bg1"/>
                </a:solidFill>
                <a:ea typeface="Calibri"/>
                <a:cs typeface="Calibri"/>
              </a:endParaRPr>
            </a:p>
          </p:txBody>
        </p:sp>
        <p:sp>
          <p:nvSpPr>
            <p:cNvPr id="10" name="TextBox 9">
              <a:extLst>
                <a:ext uri="{FF2B5EF4-FFF2-40B4-BE49-F238E27FC236}">
                  <a16:creationId xmlns:a16="http://schemas.microsoft.com/office/drawing/2014/main" id="{0FF9E449-3B6A-6B6B-0C2A-A829EBE56AE9}"/>
                </a:ext>
              </a:extLst>
            </p:cNvPr>
            <p:cNvSpPr txBox="1"/>
            <p:nvPr/>
          </p:nvSpPr>
          <p:spPr>
            <a:xfrm>
              <a:off x="476950" y="6597040"/>
              <a:ext cx="31001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aseline="0">
                  <a:solidFill>
                    <a:srgbClr val="FFFFFF"/>
                  </a:solidFill>
                  <a:latin typeface="Aptos Light"/>
                </a:rPr>
                <a:t>University of Applied Sciences</a:t>
              </a:r>
              <a:endParaRPr lang="en-US" sz="1000"/>
            </a:p>
          </p:txBody>
        </p:sp>
      </p:grpSp>
    </p:spTree>
    <p:extLst>
      <p:ext uri="{BB962C8B-B14F-4D97-AF65-F5344CB8AC3E}">
        <p14:creationId xmlns:p14="http://schemas.microsoft.com/office/powerpoint/2010/main" val="1607420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p:txBody>
          <a:bodyPr>
            <a:normAutofit/>
          </a:bodyPr>
          <a:lstStyle/>
          <a:p>
            <a:pPr algn="ctr"/>
            <a:r>
              <a:rPr lang="en-US" sz="4400" b="1">
                <a:latin typeface="Calibri"/>
                <a:ea typeface="Calibri"/>
                <a:cs typeface="Calibri"/>
              </a:rPr>
              <a:t>Activity Diagram – User &amp; System</a:t>
            </a:r>
            <a:endParaRPr lang="en-US"/>
          </a:p>
          <a:p>
            <a:endParaRPr lang="en-US" b="1"/>
          </a:p>
        </p:txBody>
      </p:sp>
      <p:pic>
        <p:nvPicPr>
          <p:cNvPr id="7" name="Content Placeholder 6" descr="A diagram of a computer system&#10;&#10;Description automatically generated">
            <a:extLst>
              <a:ext uri="{FF2B5EF4-FFF2-40B4-BE49-F238E27FC236}">
                <a16:creationId xmlns:a16="http://schemas.microsoft.com/office/drawing/2014/main" id="{CAC1CBD8-3B51-B77C-9BCC-82A629B17FF2}"/>
              </a:ext>
            </a:extLst>
          </p:cNvPr>
          <p:cNvPicPr>
            <a:picLocks noGrp="1" noChangeAspect="1"/>
          </p:cNvPicPr>
          <p:nvPr>
            <p:ph idx="1"/>
          </p:nvPr>
        </p:nvPicPr>
        <p:blipFill>
          <a:blip r:embed="rId3"/>
          <a:srcRect l="682" r="-85" b="145"/>
          <a:stretch/>
        </p:blipFill>
        <p:spPr>
          <a:xfrm>
            <a:off x="1902727" y="1436437"/>
            <a:ext cx="8392640" cy="4457014"/>
          </a:xfrm>
          <a:ln>
            <a:solidFill>
              <a:schemeClr val="tx1"/>
            </a:solidFill>
          </a:ln>
        </p:spPr>
      </p:pic>
      <p:sp>
        <p:nvSpPr>
          <p:cNvPr id="5" name="Slide Number Placeholder 4">
            <a:extLst>
              <a:ext uri="{FF2B5EF4-FFF2-40B4-BE49-F238E27FC236}">
                <a16:creationId xmlns:a16="http://schemas.microsoft.com/office/drawing/2014/main" id="{6FD9EF83-2546-1DF8-BA90-27E55059D7F0}"/>
              </a:ext>
            </a:extLst>
          </p:cNvPr>
          <p:cNvSpPr>
            <a:spLocks noGrp="1"/>
          </p:cNvSpPr>
          <p:nvPr>
            <p:ph type="sldNum" sz="quarter" idx="12"/>
          </p:nvPr>
        </p:nvSpPr>
        <p:spPr/>
        <p:txBody>
          <a:bodyPr/>
          <a:lstStyle/>
          <a:p>
            <a:fld id="{5E4DE196-8A13-4FF7-A07E-102851959EAB}" type="slidenum">
              <a:rPr lang="en-US" smtClean="0"/>
              <a:t>11</a:t>
            </a:fld>
            <a:endParaRPr lang="en-US"/>
          </a:p>
        </p:txBody>
      </p:sp>
      <p:grpSp>
        <p:nvGrpSpPr>
          <p:cNvPr id="12" name="Group 11">
            <a:extLst>
              <a:ext uri="{FF2B5EF4-FFF2-40B4-BE49-F238E27FC236}">
                <a16:creationId xmlns:a16="http://schemas.microsoft.com/office/drawing/2014/main" id="{F269FD19-74A7-2F57-C0FA-043B483077AA}"/>
              </a:ext>
            </a:extLst>
          </p:cNvPr>
          <p:cNvGrpSpPr/>
          <p:nvPr/>
        </p:nvGrpSpPr>
        <p:grpSpPr>
          <a:xfrm>
            <a:off x="0" y="6356350"/>
            <a:ext cx="12192000" cy="660101"/>
            <a:chOff x="0" y="6356350"/>
            <a:chExt cx="12192000" cy="660101"/>
          </a:xfrm>
        </p:grpSpPr>
        <p:sp>
          <p:nvSpPr>
            <p:cNvPr id="6" name="Rectangle 5">
              <a:extLst>
                <a:ext uri="{FF2B5EF4-FFF2-40B4-BE49-F238E27FC236}">
                  <a16:creationId xmlns:a16="http://schemas.microsoft.com/office/drawing/2014/main" id="{C7E5BB0E-B052-10A2-C2B7-CA05F23C6F99}"/>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descr="A blue background with white text&#10;&#10;Description automatically generated">
              <a:extLst>
                <a:ext uri="{FF2B5EF4-FFF2-40B4-BE49-F238E27FC236}">
                  <a16:creationId xmlns:a16="http://schemas.microsoft.com/office/drawing/2014/main" id="{452010A6-C234-F7EC-311F-CF1BDEB79BD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83" t="33678" r="86893" b="33788"/>
            <a:stretch/>
          </p:blipFill>
          <p:spPr>
            <a:xfrm>
              <a:off x="160827" y="6372024"/>
              <a:ext cx="352817" cy="474566"/>
            </a:xfrm>
            <a:prstGeom prst="rect">
              <a:avLst/>
            </a:prstGeom>
          </p:spPr>
        </p:pic>
        <p:pic>
          <p:nvPicPr>
            <p:cNvPr id="9" name="Picture 8" descr="A blue and white sign with white text&#10;&#10;Description automatically generated">
              <a:extLst>
                <a:ext uri="{FF2B5EF4-FFF2-40B4-BE49-F238E27FC236}">
                  <a16:creationId xmlns:a16="http://schemas.microsoft.com/office/drawing/2014/main" id="{9BFF1E3F-B95D-7B1C-537C-3C18BE5A5A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sp>
          <p:nvSpPr>
            <p:cNvPr id="10" name="TextBox 9">
              <a:extLst>
                <a:ext uri="{FF2B5EF4-FFF2-40B4-BE49-F238E27FC236}">
                  <a16:creationId xmlns:a16="http://schemas.microsoft.com/office/drawing/2014/main" id="{A5917576-45BC-9807-FA7D-5C15EE14221C}"/>
                </a:ext>
              </a:extLst>
            </p:cNvPr>
            <p:cNvSpPr txBox="1"/>
            <p:nvPr/>
          </p:nvSpPr>
          <p:spPr>
            <a:xfrm>
              <a:off x="474214" y="6370120"/>
              <a:ext cx="4475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Aptos Light"/>
                  <a:ea typeface="Calibri"/>
                  <a:cs typeface="Calibri"/>
                </a:rPr>
                <a:t>TAMPERE</a:t>
              </a:r>
              <a:endParaRPr lang="en-US"/>
            </a:p>
            <a:p>
              <a:endParaRPr lang="en-US">
                <a:solidFill>
                  <a:schemeClr val="bg1"/>
                </a:solidFill>
                <a:ea typeface="Calibri"/>
                <a:cs typeface="Calibri"/>
              </a:endParaRPr>
            </a:p>
          </p:txBody>
        </p:sp>
        <p:sp>
          <p:nvSpPr>
            <p:cNvPr id="11" name="TextBox 10">
              <a:extLst>
                <a:ext uri="{FF2B5EF4-FFF2-40B4-BE49-F238E27FC236}">
                  <a16:creationId xmlns:a16="http://schemas.microsoft.com/office/drawing/2014/main" id="{0B5A28B7-1071-B37E-84B5-5AC95E3C620F}"/>
                </a:ext>
              </a:extLst>
            </p:cNvPr>
            <p:cNvSpPr txBox="1"/>
            <p:nvPr/>
          </p:nvSpPr>
          <p:spPr>
            <a:xfrm>
              <a:off x="476950" y="6597040"/>
              <a:ext cx="31001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aseline="0">
                  <a:solidFill>
                    <a:srgbClr val="FFFFFF"/>
                  </a:solidFill>
                  <a:latin typeface="Aptos Light"/>
                </a:rPr>
                <a:t>University of Applied Sciences</a:t>
              </a:r>
              <a:endParaRPr lang="en-US" sz="1000"/>
            </a:p>
          </p:txBody>
        </p:sp>
      </p:grpSp>
      <p:pic>
        <p:nvPicPr>
          <p:cNvPr id="4" name="Graphic 3" descr="Arrow: Clockwise curve with solid fill">
            <a:extLst>
              <a:ext uri="{FF2B5EF4-FFF2-40B4-BE49-F238E27FC236}">
                <a16:creationId xmlns:a16="http://schemas.microsoft.com/office/drawing/2014/main" id="{78D91945-19C1-EF3D-16DA-5D1E20E51D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3980000">
            <a:off x="9494408" y="4838534"/>
            <a:ext cx="1512664" cy="1556747"/>
          </a:xfrm>
          <a:prstGeom prst="rect">
            <a:avLst/>
          </a:prstGeom>
        </p:spPr>
      </p:pic>
      <p:sp>
        <p:nvSpPr>
          <p:cNvPr id="13" name="TextBox 12">
            <a:extLst>
              <a:ext uri="{FF2B5EF4-FFF2-40B4-BE49-F238E27FC236}">
                <a16:creationId xmlns:a16="http://schemas.microsoft.com/office/drawing/2014/main" id="{06691CCF-DF69-B769-9FDA-640221D82477}"/>
              </a:ext>
            </a:extLst>
          </p:cNvPr>
          <p:cNvSpPr txBox="1"/>
          <p:nvPr/>
        </p:nvSpPr>
        <p:spPr>
          <a:xfrm>
            <a:off x="10467738" y="5357015"/>
            <a:ext cx="156419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i="1">
                <a:solidFill>
                  <a:srgbClr val="361C72"/>
                </a:solidFill>
              </a:rPr>
              <a:t>Continue on the next slide...</a:t>
            </a:r>
          </a:p>
        </p:txBody>
      </p:sp>
    </p:spTree>
    <p:extLst>
      <p:ext uri="{BB962C8B-B14F-4D97-AF65-F5344CB8AC3E}">
        <p14:creationId xmlns:p14="http://schemas.microsoft.com/office/powerpoint/2010/main" val="2838924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a:xfrm>
            <a:off x="328363" y="588245"/>
            <a:ext cx="11542462" cy="1265928"/>
          </a:xfrm>
        </p:spPr>
        <p:txBody>
          <a:bodyPr>
            <a:normAutofit/>
          </a:bodyPr>
          <a:lstStyle/>
          <a:p>
            <a:pPr algn="ctr"/>
            <a:r>
              <a:rPr lang="en-US" sz="4400" b="1">
                <a:latin typeface="Calibri"/>
                <a:ea typeface="Calibri"/>
                <a:cs typeface="Calibri"/>
              </a:rPr>
              <a:t>Activity Diagram – Administrator &amp; System</a:t>
            </a:r>
            <a:endParaRPr lang="en-US"/>
          </a:p>
          <a:p>
            <a:endParaRPr lang="en-US" b="1"/>
          </a:p>
        </p:txBody>
      </p:sp>
      <p:pic>
        <p:nvPicPr>
          <p:cNvPr id="3" name="Picture 2">
            <a:extLst>
              <a:ext uri="{FF2B5EF4-FFF2-40B4-BE49-F238E27FC236}">
                <a16:creationId xmlns:a16="http://schemas.microsoft.com/office/drawing/2014/main" id="{C3ABA01A-09AC-53BC-98EE-6DE1F5A90298}"/>
              </a:ext>
            </a:extLst>
          </p:cNvPr>
          <p:cNvPicPr>
            <a:picLocks noChangeAspect="1"/>
          </p:cNvPicPr>
          <p:nvPr/>
        </p:nvPicPr>
        <p:blipFill>
          <a:blip r:embed="rId2"/>
          <a:stretch>
            <a:fillRect/>
          </a:stretch>
        </p:blipFill>
        <p:spPr>
          <a:xfrm>
            <a:off x="692019" y="1431072"/>
            <a:ext cx="10738690" cy="3542435"/>
          </a:xfrm>
          <a:prstGeom prst="rect">
            <a:avLst/>
          </a:prstGeom>
          <a:ln>
            <a:solidFill>
              <a:schemeClr val="tx1"/>
            </a:solidFill>
          </a:ln>
        </p:spPr>
      </p:pic>
      <p:sp>
        <p:nvSpPr>
          <p:cNvPr id="5" name="Slide Number Placeholder 4">
            <a:extLst>
              <a:ext uri="{FF2B5EF4-FFF2-40B4-BE49-F238E27FC236}">
                <a16:creationId xmlns:a16="http://schemas.microsoft.com/office/drawing/2014/main" id="{3BEE478F-6004-0C21-B28F-30AB8D001422}"/>
              </a:ext>
            </a:extLst>
          </p:cNvPr>
          <p:cNvSpPr>
            <a:spLocks noGrp="1"/>
          </p:cNvSpPr>
          <p:nvPr>
            <p:ph type="sldNum" sz="quarter" idx="12"/>
          </p:nvPr>
        </p:nvSpPr>
        <p:spPr/>
        <p:txBody>
          <a:bodyPr/>
          <a:lstStyle/>
          <a:p>
            <a:fld id="{5E4DE196-8A13-4FF7-A07E-102851959EAB}" type="slidenum">
              <a:rPr lang="en-US" smtClean="0"/>
              <a:t>12</a:t>
            </a:fld>
            <a:endParaRPr lang="en-US"/>
          </a:p>
        </p:txBody>
      </p:sp>
      <p:grpSp>
        <p:nvGrpSpPr>
          <p:cNvPr id="11" name="Group 10">
            <a:extLst>
              <a:ext uri="{FF2B5EF4-FFF2-40B4-BE49-F238E27FC236}">
                <a16:creationId xmlns:a16="http://schemas.microsoft.com/office/drawing/2014/main" id="{EF39355F-C00D-1E02-6358-6B5D0CE77434}"/>
              </a:ext>
            </a:extLst>
          </p:cNvPr>
          <p:cNvGrpSpPr/>
          <p:nvPr/>
        </p:nvGrpSpPr>
        <p:grpSpPr>
          <a:xfrm>
            <a:off x="0" y="6356350"/>
            <a:ext cx="12192000" cy="660101"/>
            <a:chOff x="0" y="6356350"/>
            <a:chExt cx="12192000" cy="660101"/>
          </a:xfrm>
        </p:grpSpPr>
        <p:sp>
          <p:nvSpPr>
            <p:cNvPr id="6" name="Rectangle 5">
              <a:extLst>
                <a:ext uri="{FF2B5EF4-FFF2-40B4-BE49-F238E27FC236}">
                  <a16:creationId xmlns:a16="http://schemas.microsoft.com/office/drawing/2014/main" id="{8195F7FF-BFA8-BBCE-4DD7-D1ED082C5000}"/>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6" descr="A blue background with white text&#10;&#10;Description automatically generated">
              <a:extLst>
                <a:ext uri="{FF2B5EF4-FFF2-40B4-BE49-F238E27FC236}">
                  <a16:creationId xmlns:a16="http://schemas.microsoft.com/office/drawing/2014/main" id="{59039E2D-2580-3BF4-91FA-C000240C9B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83" t="33678" r="86893" b="33788"/>
            <a:stretch/>
          </p:blipFill>
          <p:spPr>
            <a:xfrm>
              <a:off x="160827" y="6372024"/>
              <a:ext cx="352817" cy="474566"/>
            </a:xfrm>
            <a:prstGeom prst="rect">
              <a:avLst/>
            </a:prstGeom>
          </p:spPr>
        </p:pic>
        <p:pic>
          <p:nvPicPr>
            <p:cNvPr id="8" name="Picture 7" descr="A blue and white sign with white text&#10;&#10;Description automatically generated">
              <a:extLst>
                <a:ext uri="{FF2B5EF4-FFF2-40B4-BE49-F238E27FC236}">
                  <a16:creationId xmlns:a16="http://schemas.microsoft.com/office/drawing/2014/main" id="{5729DEAD-615B-1D63-17DF-92F5FA6B2B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sp>
          <p:nvSpPr>
            <p:cNvPr id="9" name="TextBox 8">
              <a:extLst>
                <a:ext uri="{FF2B5EF4-FFF2-40B4-BE49-F238E27FC236}">
                  <a16:creationId xmlns:a16="http://schemas.microsoft.com/office/drawing/2014/main" id="{E409BE72-D66C-86D1-FC69-02AC9647FD1D}"/>
                </a:ext>
              </a:extLst>
            </p:cNvPr>
            <p:cNvSpPr txBox="1"/>
            <p:nvPr/>
          </p:nvSpPr>
          <p:spPr>
            <a:xfrm>
              <a:off x="474214" y="6370120"/>
              <a:ext cx="4475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Aptos Light"/>
                  <a:ea typeface="Calibri"/>
                  <a:cs typeface="Calibri"/>
                </a:rPr>
                <a:t>TAMPERE</a:t>
              </a:r>
              <a:endParaRPr lang="en-US"/>
            </a:p>
            <a:p>
              <a:endParaRPr lang="en-US">
                <a:solidFill>
                  <a:schemeClr val="bg1"/>
                </a:solidFill>
                <a:ea typeface="Calibri"/>
                <a:cs typeface="Calibri"/>
              </a:endParaRPr>
            </a:p>
          </p:txBody>
        </p:sp>
        <p:sp>
          <p:nvSpPr>
            <p:cNvPr id="10" name="TextBox 9">
              <a:extLst>
                <a:ext uri="{FF2B5EF4-FFF2-40B4-BE49-F238E27FC236}">
                  <a16:creationId xmlns:a16="http://schemas.microsoft.com/office/drawing/2014/main" id="{1D292497-5F93-4D3A-E711-5DEB7D53D4C0}"/>
                </a:ext>
              </a:extLst>
            </p:cNvPr>
            <p:cNvSpPr txBox="1"/>
            <p:nvPr/>
          </p:nvSpPr>
          <p:spPr>
            <a:xfrm>
              <a:off x="476950" y="6597040"/>
              <a:ext cx="31001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aseline="0">
                  <a:solidFill>
                    <a:srgbClr val="FFFFFF"/>
                  </a:solidFill>
                  <a:latin typeface="Aptos Light"/>
                </a:rPr>
                <a:t>University of Applied Sciences</a:t>
              </a:r>
              <a:endParaRPr lang="en-US" sz="1000"/>
            </a:p>
          </p:txBody>
        </p:sp>
      </p:grpSp>
    </p:spTree>
    <p:extLst>
      <p:ext uri="{BB962C8B-B14F-4D97-AF65-F5344CB8AC3E}">
        <p14:creationId xmlns:p14="http://schemas.microsoft.com/office/powerpoint/2010/main" val="3321191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a:xfrm>
            <a:off x="432382" y="1447079"/>
            <a:ext cx="5661252" cy="2062595"/>
          </a:xfrm>
        </p:spPr>
        <p:txBody>
          <a:bodyPr>
            <a:normAutofit/>
          </a:bodyPr>
          <a:lstStyle/>
          <a:p>
            <a:pPr algn="ctr"/>
            <a:r>
              <a:rPr lang="en-US" sz="4400" b="1" err="1">
                <a:latin typeface="Calibri"/>
                <a:ea typeface="Calibri"/>
                <a:cs typeface="Calibri"/>
              </a:rPr>
              <a:t>RoboMo</a:t>
            </a:r>
            <a:r>
              <a:rPr lang="en-US" sz="4400" b="1">
                <a:latin typeface="Calibri"/>
                <a:ea typeface="Calibri"/>
                <a:cs typeface="Calibri"/>
              </a:rPr>
              <a:t> Screens*</a:t>
            </a:r>
            <a:endParaRPr lang="en-US"/>
          </a:p>
          <a:p>
            <a:endParaRPr lang="en-US" b="1"/>
          </a:p>
        </p:txBody>
      </p:sp>
      <p:pic>
        <p:nvPicPr>
          <p:cNvPr id="4" name="Picture 3" descr="A screenshot of a computer&#10;&#10;Description automatically generated">
            <a:extLst>
              <a:ext uri="{FF2B5EF4-FFF2-40B4-BE49-F238E27FC236}">
                <a16:creationId xmlns:a16="http://schemas.microsoft.com/office/drawing/2014/main" id="{48FFD9DE-2779-B8F5-CAC3-7EF5CA765C46}"/>
              </a:ext>
            </a:extLst>
          </p:cNvPr>
          <p:cNvPicPr>
            <a:picLocks noChangeAspect="1"/>
          </p:cNvPicPr>
          <p:nvPr/>
        </p:nvPicPr>
        <p:blipFill>
          <a:blip r:embed="rId3"/>
          <a:stretch>
            <a:fillRect/>
          </a:stretch>
        </p:blipFill>
        <p:spPr>
          <a:xfrm>
            <a:off x="5812267" y="613090"/>
            <a:ext cx="5664820" cy="3432950"/>
          </a:xfrm>
          <a:prstGeom prst="rect">
            <a:avLst/>
          </a:prstGeom>
          <a:ln>
            <a:solidFill>
              <a:schemeClr val="tx1"/>
            </a:solidFill>
          </a:ln>
        </p:spPr>
      </p:pic>
      <p:pic>
        <p:nvPicPr>
          <p:cNvPr id="5" name="Picture 4" descr="A screenshot of a computer&#10;&#10;Description automatically generated">
            <a:extLst>
              <a:ext uri="{FF2B5EF4-FFF2-40B4-BE49-F238E27FC236}">
                <a16:creationId xmlns:a16="http://schemas.microsoft.com/office/drawing/2014/main" id="{9627E09F-CD56-B180-E99C-07327C9416ED}"/>
              </a:ext>
            </a:extLst>
          </p:cNvPr>
          <p:cNvPicPr>
            <a:picLocks noChangeAspect="1"/>
          </p:cNvPicPr>
          <p:nvPr/>
        </p:nvPicPr>
        <p:blipFill>
          <a:blip r:embed="rId4"/>
          <a:stretch>
            <a:fillRect/>
          </a:stretch>
        </p:blipFill>
        <p:spPr>
          <a:xfrm>
            <a:off x="838199" y="2325436"/>
            <a:ext cx="5664452" cy="3361854"/>
          </a:xfrm>
          <a:prstGeom prst="rect">
            <a:avLst/>
          </a:prstGeom>
          <a:ln>
            <a:solidFill>
              <a:schemeClr val="tx1"/>
            </a:solidFill>
          </a:ln>
        </p:spPr>
      </p:pic>
      <p:sp>
        <p:nvSpPr>
          <p:cNvPr id="10" name="TextBox 9">
            <a:extLst>
              <a:ext uri="{FF2B5EF4-FFF2-40B4-BE49-F238E27FC236}">
                <a16:creationId xmlns:a16="http://schemas.microsoft.com/office/drawing/2014/main" id="{A464BCD9-2E89-1CD2-5545-673BE0C4419E}"/>
              </a:ext>
            </a:extLst>
          </p:cNvPr>
          <p:cNvSpPr txBox="1"/>
          <p:nvPr/>
        </p:nvSpPr>
        <p:spPr>
          <a:xfrm>
            <a:off x="8116324" y="4048040"/>
            <a:ext cx="106776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solidFill>
                  <a:schemeClr val="bg1">
                    <a:lumMod val="49000"/>
                  </a:schemeClr>
                </a:solidFill>
              </a:rPr>
              <a:t>Home screen</a:t>
            </a:r>
          </a:p>
        </p:txBody>
      </p:sp>
      <p:sp>
        <p:nvSpPr>
          <p:cNvPr id="11" name="TextBox 10">
            <a:extLst>
              <a:ext uri="{FF2B5EF4-FFF2-40B4-BE49-F238E27FC236}">
                <a16:creationId xmlns:a16="http://schemas.microsoft.com/office/drawing/2014/main" id="{10E6FF1C-E9B7-F2ED-73AF-37C278A64ED8}"/>
              </a:ext>
            </a:extLst>
          </p:cNvPr>
          <p:cNvSpPr txBox="1"/>
          <p:nvPr/>
        </p:nvSpPr>
        <p:spPr>
          <a:xfrm>
            <a:off x="2631433" y="5683900"/>
            <a:ext cx="20787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solidFill>
                  <a:schemeClr val="bg1">
                    <a:lumMod val="49000"/>
                  </a:schemeClr>
                </a:solidFill>
              </a:rPr>
              <a:t>Device Attribute graph screen</a:t>
            </a:r>
            <a:endParaRPr lang="en-US">
              <a:solidFill>
                <a:schemeClr val="bg1">
                  <a:lumMod val="49000"/>
                </a:schemeClr>
              </a:solidFill>
            </a:endParaRPr>
          </a:p>
        </p:txBody>
      </p:sp>
      <p:sp>
        <p:nvSpPr>
          <p:cNvPr id="7" name="Slide Number Placeholder 6">
            <a:extLst>
              <a:ext uri="{FF2B5EF4-FFF2-40B4-BE49-F238E27FC236}">
                <a16:creationId xmlns:a16="http://schemas.microsoft.com/office/drawing/2014/main" id="{14FA9D61-A40B-BBFA-0C58-02A1E54AA0D1}"/>
              </a:ext>
            </a:extLst>
          </p:cNvPr>
          <p:cNvSpPr>
            <a:spLocks noGrp="1"/>
          </p:cNvSpPr>
          <p:nvPr>
            <p:ph type="sldNum" sz="quarter" idx="12"/>
          </p:nvPr>
        </p:nvSpPr>
        <p:spPr/>
        <p:txBody>
          <a:bodyPr/>
          <a:lstStyle/>
          <a:p>
            <a:fld id="{5E4DE196-8A13-4FF7-A07E-102851959EAB}" type="slidenum">
              <a:rPr lang="en-US" smtClean="0"/>
              <a:t>13</a:t>
            </a:fld>
            <a:endParaRPr lang="en-US"/>
          </a:p>
        </p:txBody>
      </p:sp>
      <p:grpSp>
        <p:nvGrpSpPr>
          <p:cNvPr id="14" name="Group 13">
            <a:extLst>
              <a:ext uri="{FF2B5EF4-FFF2-40B4-BE49-F238E27FC236}">
                <a16:creationId xmlns:a16="http://schemas.microsoft.com/office/drawing/2014/main" id="{CCE3861A-8AC1-4A74-DF50-7B317F7B2185}"/>
              </a:ext>
            </a:extLst>
          </p:cNvPr>
          <p:cNvGrpSpPr/>
          <p:nvPr/>
        </p:nvGrpSpPr>
        <p:grpSpPr>
          <a:xfrm>
            <a:off x="0" y="6356350"/>
            <a:ext cx="12192000" cy="660101"/>
            <a:chOff x="0" y="6356350"/>
            <a:chExt cx="12192000" cy="660101"/>
          </a:xfrm>
        </p:grpSpPr>
        <p:sp>
          <p:nvSpPr>
            <p:cNvPr id="6" name="Rectangle 5">
              <a:extLst>
                <a:ext uri="{FF2B5EF4-FFF2-40B4-BE49-F238E27FC236}">
                  <a16:creationId xmlns:a16="http://schemas.microsoft.com/office/drawing/2014/main" id="{4C3C845B-8C7B-EB08-0D3A-E5ADFBD6D805}"/>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descr="A blue background with white text&#10;&#10;Description automatically generated">
              <a:extLst>
                <a:ext uri="{FF2B5EF4-FFF2-40B4-BE49-F238E27FC236}">
                  <a16:creationId xmlns:a16="http://schemas.microsoft.com/office/drawing/2014/main" id="{12F73837-AB64-0B1F-BAA0-337B1F0A2DD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83" t="33678" r="86893" b="33788"/>
            <a:stretch/>
          </p:blipFill>
          <p:spPr>
            <a:xfrm>
              <a:off x="160827" y="6372024"/>
              <a:ext cx="352817" cy="474566"/>
            </a:xfrm>
            <a:prstGeom prst="rect">
              <a:avLst/>
            </a:prstGeom>
          </p:spPr>
        </p:pic>
        <p:pic>
          <p:nvPicPr>
            <p:cNvPr id="9" name="Picture 8" descr="A blue and white sign with white text&#10;&#10;Description automatically generated">
              <a:extLst>
                <a:ext uri="{FF2B5EF4-FFF2-40B4-BE49-F238E27FC236}">
                  <a16:creationId xmlns:a16="http://schemas.microsoft.com/office/drawing/2014/main" id="{7EC91627-385D-C0DE-73C8-BE62D922B5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sp>
          <p:nvSpPr>
            <p:cNvPr id="12" name="TextBox 11">
              <a:extLst>
                <a:ext uri="{FF2B5EF4-FFF2-40B4-BE49-F238E27FC236}">
                  <a16:creationId xmlns:a16="http://schemas.microsoft.com/office/drawing/2014/main" id="{507F3DA3-2152-8C50-7190-9AE1CE8D55E4}"/>
                </a:ext>
              </a:extLst>
            </p:cNvPr>
            <p:cNvSpPr txBox="1"/>
            <p:nvPr/>
          </p:nvSpPr>
          <p:spPr>
            <a:xfrm>
              <a:off x="474214" y="6370120"/>
              <a:ext cx="4475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Aptos Light"/>
                  <a:ea typeface="Calibri"/>
                  <a:cs typeface="Calibri"/>
                </a:rPr>
                <a:t>TAMPERE</a:t>
              </a:r>
              <a:endParaRPr lang="en-US"/>
            </a:p>
            <a:p>
              <a:endParaRPr lang="en-US">
                <a:solidFill>
                  <a:schemeClr val="bg1"/>
                </a:solidFill>
                <a:ea typeface="Calibri"/>
                <a:cs typeface="Calibri"/>
              </a:endParaRPr>
            </a:p>
          </p:txBody>
        </p:sp>
        <p:sp>
          <p:nvSpPr>
            <p:cNvPr id="13" name="TextBox 12">
              <a:extLst>
                <a:ext uri="{FF2B5EF4-FFF2-40B4-BE49-F238E27FC236}">
                  <a16:creationId xmlns:a16="http://schemas.microsoft.com/office/drawing/2014/main" id="{D6238DD0-E738-0FD9-AE0C-037350FD9810}"/>
                </a:ext>
              </a:extLst>
            </p:cNvPr>
            <p:cNvSpPr txBox="1"/>
            <p:nvPr/>
          </p:nvSpPr>
          <p:spPr>
            <a:xfrm>
              <a:off x="476950" y="6597040"/>
              <a:ext cx="31001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aseline="0">
                  <a:solidFill>
                    <a:srgbClr val="FFFFFF"/>
                  </a:solidFill>
                  <a:latin typeface="Aptos Light"/>
                </a:rPr>
                <a:t>University of Applied Sciences</a:t>
              </a:r>
              <a:endParaRPr lang="en-US" sz="1000"/>
            </a:p>
          </p:txBody>
        </p:sp>
      </p:grpSp>
      <p:pic>
        <p:nvPicPr>
          <p:cNvPr id="19" name="Graphic 18" descr="Speech with solid fill">
            <a:extLst>
              <a:ext uri="{FF2B5EF4-FFF2-40B4-BE49-F238E27FC236}">
                <a16:creationId xmlns:a16="http://schemas.microsoft.com/office/drawing/2014/main" id="{D689B022-9075-0124-D8B9-8BD571497E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5771515" y="3754755"/>
            <a:ext cx="2550160" cy="1635760"/>
          </a:xfrm>
          <a:prstGeom prst="rect">
            <a:avLst/>
          </a:prstGeom>
        </p:spPr>
      </p:pic>
      <p:sp>
        <p:nvSpPr>
          <p:cNvPr id="16" name="TextBox 15">
            <a:extLst>
              <a:ext uri="{FF2B5EF4-FFF2-40B4-BE49-F238E27FC236}">
                <a16:creationId xmlns:a16="http://schemas.microsoft.com/office/drawing/2014/main" id="{7D7C527C-3232-EAA5-8715-3A440CE82663}"/>
              </a:ext>
            </a:extLst>
          </p:cNvPr>
          <p:cNvSpPr txBox="1"/>
          <p:nvPr/>
        </p:nvSpPr>
        <p:spPr>
          <a:xfrm>
            <a:off x="6200220" y="4429153"/>
            <a:ext cx="186944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bg1">
                    <a:lumMod val="95000"/>
                  </a:schemeClr>
                </a:solidFill>
              </a:rPr>
              <a:t>*Live Screens</a:t>
            </a:r>
            <a:r>
              <a:rPr lang="en-US" sz="1400">
                <a:solidFill>
                  <a:schemeClr val="bg1">
                    <a:lumMod val="95000"/>
                  </a:schemeClr>
                </a:solidFill>
              </a:rPr>
              <a:t> under development</a:t>
            </a:r>
          </a:p>
        </p:txBody>
      </p:sp>
    </p:spTree>
    <p:extLst>
      <p:ext uri="{BB962C8B-B14F-4D97-AF65-F5344CB8AC3E}">
        <p14:creationId xmlns:p14="http://schemas.microsoft.com/office/powerpoint/2010/main" val="3810688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a:xfrm>
            <a:off x="863563" y="686324"/>
            <a:ext cx="10449784" cy="1265928"/>
          </a:xfrm>
        </p:spPr>
        <p:txBody>
          <a:bodyPr>
            <a:normAutofit/>
          </a:bodyPr>
          <a:lstStyle/>
          <a:p>
            <a:pPr algn="ctr"/>
            <a:r>
              <a:rPr lang="en-US" sz="4400" b="1" err="1">
                <a:latin typeface="Calibri"/>
                <a:ea typeface="Calibri"/>
                <a:cs typeface="Calibri"/>
              </a:rPr>
              <a:t>RoboMo</a:t>
            </a:r>
            <a:r>
              <a:rPr lang="en-US" sz="4400" b="1">
                <a:latin typeface="Calibri"/>
                <a:ea typeface="Calibri"/>
                <a:cs typeface="Calibri"/>
              </a:rPr>
              <a:t> Screens*</a:t>
            </a:r>
            <a:endParaRPr lang="en-US"/>
          </a:p>
          <a:p>
            <a:endParaRPr lang="en-US" b="1"/>
          </a:p>
        </p:txBody>
      </p:sp>
      <p:pic>
        <p:nvPicPr>
          <p:cNvPr id="3" name="Picture 2" descr="A screenshot of a computer&#10;&#10;Description automatically generated">
            <a:extLst>
              <a:ext uri="{FF2B5EF4-FFF2-40B4-BE49-F238E27FC236}">
                <a16:creationId xmlns:a16="http://schemas.microsoft.com/office/drawing/2014/main" id="{8E512FA5-58EB-04C8-2EA3-44738B69A49C}"/>
              </a:ext>
            </a:extLst>
          </p:cNvPr>
          <p:cNvPicPr>
            <a:picLocks noChangeAspect="1"/>
          </p:cNvPicPr>
          <p:nvPr/>
        </p:nvPicPr>
        <p:blipFill>
          <a:blip r:embed="rId3"/>
          <a:stretch>
            <a:fillRect/>
          </a:stretch>
        </p:blipFill>
        <p:spPr>
          <a:xfrm>
            <a:off x="1931516" y="1530759"/>
            <a:ext cx="8318808" cy="4373275"/>
          </a:xfrm>
          <a:prstGeom prst="rect">
            <a:avLst/>
          </a:prstGeom>
          <a:ln>
            <a:solidFill>
              <a:schemeClr val="tx1"/>
            </a:solidFill>
          </a:ln>
        </p:spPr>
      </p:pic>
      <p:sp>
        <p:nvSpPr>
          <p:cNvPr id="5" name="TextBox 4">
            <a:extLst>
              <a:ext uri="{FF2B5EF4-FFF2-40B4-BE49-F238E27FC236}">
                <a16:creationId xmlns:a16="http://schemas.microsoft.com/office/drawing/2014/main" id="{EA285A88-4D51-7A09-0CE7-645352E1FBCC}"/>
              </a:ext>
            </a:extLst>
          </p:cNvPr>
          <p:cNvSpPr txBox="1"/>
          <p:nvPr/>
        </p:nvSpPr>
        <p:spPr>
          <a:xfrm>
            <a:off x="5513453" y="5901887"/>
            <a:ext cx="11658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solidFill>
                  <a:schemeClr val="bg1">
                    <a:lumMod val="49000"/>
                  </a:schemeClr>
                </a:solidFill>
              </a:rPr>
              <a:t>Device 3D view</a:t>
            </a:r>
            <a:endParaRPr lang="en-US">
              <a:solidFill>
                <a:schemeClr val="bg1">
                  <a:lumMod val="49000"/>
                </a:schemeClr>
              </a:solidFill>
            </a:endParaRPr>
          </a:p>
        </p:txBody>
      </p:sp>
      <p:sp>
        <p:nvSpPr>
          <p:cNvPr id="7" name="Slide Number Placeholder 6">
            <a:extLst>
              <a:ext uri="{FF2B5EF4-FFF2-40B4-BE49-F238E27FC236}">
                <a16:creationId xmlns:a16="http://schemas.microsoft.com/office/drawing/2014/main" id="{B5FBEB0C-A89D-5C5E-6BBA-6E137169AE39}"/>
              </a:ext>
            </a:extLst>
          </p:cNvPr>
          <p:cNvSpPr>
            <a:spLocks noGrp="1"/>
          </p:cNvSpPr>
          <p:nvPr>
            <p:ph type="sldNum" sz="quarter" idx="12"/>
          </p:nvPr>
        </p:nvSpPr>
        <p:spPr/>
        <p:txBody>
          <a:bodyPr/>
          <a:lstStyle/>
          <a:p>
            <a:fld id="{5E4DE196-8A13-4FF7-A07E-102851959EAB}" type="slidenum">
              <a:rPr lang="en-US" smtClean="0"/>
              <a:t>14</a:t>
            </a:fld>
            <a:endParaRPr lang="en-US"/>
          </a:p>
        </p:txBody>
      </p:sp>
      <p:grpSp>
        <p:nvGrpSpPr>
          <p:cNvPr id="12" name="Group 11">
            <a:extLst>
              <a:ext uri="{FF2B5EF4-FFF2-40B4-BE49-F238E27FC236}">
                <a16:creationId xmlns:a16="http://schemas.microsoft.com/office/drawing/2014/main" id="{1D2FE8D8-6C47-F2BA-09B2-A5A06179E4CE}"/>
              </a:ext>
            </a:extLst>
          </p:cNvPr>
          <p:cNvGrpSpPr/>
          <p:nvPr/>
        </p:nvGrpSpPr>
        <p:grpSpPr>
          <a:xfrm>
            <a:off x="0" y="6356350"/>
            <a:ext cx="12192000" cy="660101"/>
            <a:chOff x="0" y="6356350"/>
            <a:chExt cx="12192000" cy="660101"/>
          </a:xfrm>
        </p:grpSpPr>
        <p:sp>
          <p:nvSpPr>
            <p:cNvPr id="6" name="Rectangle 5">
              <a:extLst>
                <a:ext uri="{FF2B5EF4-FFF2-40B4-BE49-F238E27FC236}">
                  <a16:creationId xmlns:a16="http://schemas.microsoft.com/office/drawing/2014/main" id="{2B3735BA-C387-2EEB-AA21-611063F268A2}"/>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descr="A blue background with white text&#10;&#10;Description automatically generated">
              <a:extLst>
                <a:ext uri="{FF2B5EF4-FFF2-40B4-BE49-F238E27FC236}">
                  <a16:creationId xmlns:a16="http://schemas.microsoft.com/office/drawing/2014/main" id="{BFE02A44-69D2-54E3-0DB9-38D6BCAB464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83" t="33678" r="86893" b="33788"/>
            <a:stretch/>
          </p:blipFill>
          <p:spPr>
            <a:xfrm>
              <a:off x="160827" y="6372024"/>
              <a:ext cx="352817" cy="474566"/>
            </a:xfrm>
            <a:prstGeom prst="rect">
              <a:avLst/>
            </a:prstGeom>
          </p:spPr>
        </p:pic>
        <p:pic>
          <p:nvPicPr>
            <p:cNvPr id="9" name="Picture 8" descr="A blue and white sign with white text&#10;&#10;Description automatically generated">
              <a:extLst>
                <a:ext uri="{FF2B5EF4-FFF2-40B4-BE49-F238E27FC236}">
                  <a16:creationId xmlns:a16="http://schemas.microsoft.com/office/drawing/2014/main" id="{1FF3345C-C924-618D-3E4A-4CD831C4D0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sp>
          <p:nvSpPr>
            <p:cNvPr id="10" name="TextBox 9">
              <a:extLst>
                <a:ext uri="{FF2B5EF4-FFF2-40B4-BE49-F238E27FC236}">
                  <a16:creationId xmlns:a16="http://schemas.microsoft.com/office/drawing/2014/main" id="{BBB26F29-80E2-2911-6974-28B49D354B9C}"/>
                </a:ext>
              </a:extLst>
            </p:cNvPr>
            <p:cNvSpPr txBox="1"/>
            <p:nvPr/>
          </p:nvSpPr>
          <p:spPr>
            <a:xfrm>
              <a:off x="474214" y="6370120"/>
              <a:ext cx="4475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Aptos Light"/>
                  <a:ea typeface="Calibri"/>
                  <a:cs typeface="Calibri"/>
                </a:rPr>
                <a:t>TAMPERE</a:t>
              </a:r>
              <a:endParaRPr lang="en-US"/>
            </a:p>
            <a:p>
              <a:endParaRPr lang="en-US">
                <a:solidFill>
                  <a:schemeClr val="bg1"/>
                </a:solidFill>
                <a:ea typeface="Calibri"/>
                <a:cs typeface="Calibri"/>
              </a:endParaRPr>
            </a:p>
          </p:txBody>
        </p:sp>
        <p:sp>
          <p:nvSpPr>
            <p:cNvPr id="11" name="TextBox 10">
              <a:extLst>
                <a:ext uri="{FF2B5EF4-FFF2-40B4-BE49-F238E27FC236}">
                  <a16:creationId xmlns:a16="http://schemas.microsoft.com/office/drawing/2014/main" id="{4FC311A8-E848-09C9-A04F-74314D9E7DCB}"/>
                </a:ext>
              </a:extLst>
            </p:cNvPr>
            <p:cNvSpPr txBox="1"/>
            <p:nvPr/>
          </p:nvSpPr>
          <p:spPr>
            <a:xfrm>
              <a:off x="476950" y="6597040"/>
              <a:ext cx="31001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aseline="0">
                  <a:solidFill>
                    <a:srgbClr val="FFFFFF"/>
                  </a:solidFill>
                  <a:latin typeface="Aptos Light"/>
                </a:rPr>
                <a:t>University of Applied Sciences</a:t>
              </a:r>
              <a:endParaRPr lang="en-US" sz="1000"/>
            </a:p>
          </p:txBody>
        </p:sp>
      </p:grpSp>
      <p:pic>
        <p:nvPicPr>
          <p:cNvPr id="13" name="Graphic 12" descr="Speech with solid fill">
            <a:extLst>
              <a:ext uri="{FF2B5EF4-FFF2-40B4-BE49-F238E27FC236}">
                <a16:creationId xmlns:a16="http://schemas.microsoft.com/office/drawing/2014/main" id="{EF256B58-7D57-916C-A8EF-3E3919F6BE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9520555" y="3541395"/>
            <a:ext cx="2550160" cy="1635760"/>
          </a:xfrm>
          <a:prstGeom prst="rect">
            <a:avLst/>
          </a:prstGeom>
        </p:spPr>
      </p:pic>
      <p:sp>
        <p:nvSpPr>
          <p:cNvPr id="15" name="TextBox 14">
            <a:extLst>
              <a:ext uri="{FF2B5EF4-FFF2-40B4-BE49-F238E27FC236}">
                <a16:creationId xmlns:a16="http://schemas.microsoft.com/office/drawing/2014/main" id="{0AE4066C-CA56-BB04-8616-F38DF5778F1C}"/>
              </a:ext>
            </a:extLst>
          </p:cNvPr>
          <p:cNvSpPr txBox="1"/>
          <p:nvPr/>
        </p:nvSpPr>
        <p:spPr>
          <a:xfrm>
            <a:off x="9949260" y="4215793"/>
            <a:ext cx="186944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bg1">
                    <a:lumMod val="95000"/>
                  </a:schemeClr>
                </a:solidFill>
              </a:rPr>
              <a:t>*Live Screens</a:t>
            </a:r>
            <a:r>
              <a:rPr lang="en-US" sz="1400">
                <a:solidFill>
                  <a:schemeClr val="bg1">
                    <a:lumMod val="95000"/>
                  </a:schemeClr>
                </a:solidFill>
              </a:rPr>
              <a:t> under development</a:t>
            </a:r>
          </a:p>
        </p:txBody>
      </p:sp>
    </p:spTree>
    <p:extLst>
      <p:ext uri="{BB962C8B-B14F-4D97-AF65-F5344CB8AC3E}">
        <p14:creationId xmlns:p14="http://schemas.microsoft.com/office/powerpoint/2010/main" val="831870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C737B7-6510-B9D1-C991-034084F88A1C}"/>
              </a:ext>
            </a:extLst>
          </p:cNvPr>
          <p:cNvSpPr/>
          <p:nvPr/>
        </p:nvSpPr>
        <p:spPr>
          <a:xfrm>
            <a:off x="5129004" y="1047542"/>
            <a:ext cx="1933549" cy="2365071"/>
          </a:xfrm>
          <a:prstGeom prst="rect">
            <a:avLst/>
          </a:prstGeom>
          <a:solidFill>
            <a:schemeClr val="bg1"/>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FA9E786-6AEE-617B-26F1-FBF210F03024}"/>
              </a:ext>
            </a:extLst>
          </p:cNvPr>
          <p:cNvSpPr>
            <a:spLocks noGrp="1"/>
          </p:cNvSpPr>
          <p:nvPr>
            <p:ph type="sldNum" sz="quarter" idx="12"/>
          </p:nvPr>
        </p:nvSpPr>
        <p:spPr/>
        <p:txBody>
          <a:bodyPr/>
          <a:lstStyle/>
          <a:p>
            <a:fld id="{5E4DE196-8A13-4FF7-A07E-102851959EAB}" type="slidenum">
              <a:rPr lang="he-IL" smtClean="0"/>
              <a:pPr/>
              <a:t>15</a:t>
            </a:fld>
            <a:endParaRPr lang="he-IL"/>
          </a:p>
        </p:txBody>
      </p:sp>
      <p:grpSp>
        <p:nvGrpSpPr>
          <p:cNvPr id="13" name="Group 12">
            <a:extLst>
              <a:ext uri="{FF2B5EF4-FFF2-40B4-BE49-F238E27FC236}">
                <a16:creationId xmlns:a16="http://schemas.microsoft.com/office/drawing/2014/main" id="{62D3B0DE-B6E7-10DD-98A6-686E93709BFD}"/>
              </a:ext>
            </a:extLst>
          </p:cNvPr>
          <p:cNvGrpSpPr/>
          <p:nvPr/>
        </p:nvGrpSpPr>
        <p:grpSpPr>
          <a:xfrm>
            <a:off x="1282865" y="1911337"/>
            <a:ext cx="2956034" cy="1174957"/>
            <a:chOff x="1285742" y="2373905"/>
            <a:chExt cx="2956034" cy="1174957"/>
          </a:xfrm>
        </p:grpSpPr>
        <p:pic>
          <p:nvPicPr>
            <p:cNvPr id="10" name="Picture 9" descr="Finnish partners | Education Finland">
              <a:extLst>
                <a:ext uri="{FF2B5EF4-FFF2-40B4-BE49-F238E27FC236}">
                  <a16:creationId xmlns:a16="http://schemas.microsoft.com/office/drawing/2014/main" id="{AB94FAF8-16DF-5BA1-C083-FFFEE159DAF4}"/>
                </a:ext>
              </a:extLst>
            </p:cNvPr>
            <p:cNvPicPr>
              <a:picLocks noChangeAspect="1"/>
            </p:cNvPicPr>
            <p:nvPr/>
          </p:nvPicPr>
          <p:blipFill>
            <a:blip r:embed="rId4"/>
            <a:srcRect l="11282" t="13688" r="11795" b="16350"/>
            <a:stretch/>
          </p:blipFill>
          <p:spPr>
            <a:xfrm>
              <a:off x="1299210" y="2374355"/>
              <a:ext cx="2862346" cy="1170181"/>
            </a:xfrm>
            <a:prstGeom prst="rect">
              <a:avLst/>
            </a:prstGeom>
          </p:spPr>
        </p:pic>
        <p:sp>
          <p:nvSpPr>
            <p:cNvPr id="12" name="Rectangle 11">
              <a:extLst>
                <a:ext uri="{FF2B5EF4-FFF2-40B4-BE49-F238E27FC236}">
                  <a16:creationId xmlns:a16="http://schemas.microsoft.com/office/drawing/2014/main" id="{7EDE248F-97BA-74A2-A415-32F0D5D4AB49}"/>
                </a:ext>
              </a:extLst>
            </p:cNvPr>
            <p:cNvSpPr/>
            <p:nvPr/>
          </p:nvSpPr>
          <p:spPr>
            <a:xfrm>
              <a:off x="1285742" y="2373905"/>
              <a:ext cx="2956034" cy="1174957"/>
            </a:xfrm>
            <a:prstGeom prst="rect">
              <a:avLst/>
            </a:prstGeom>
            <a:no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rgbClr val="0C0C0C"/>
                </a:solidFill>
              </a:endParaRPr>
            </a:p>
          </p:txBody>
        </p:sp>
      </p:grpSp>
      <p:pic>
        <p:nvPicPr>
          <p:cNvPr id="14" name="Graphic 13" descr="Paper outline">
            <a:extLst>
              <a:ext uri="{FF2B5EF4-FFF2-40B4-BE49-F238E27FC236}">
                <a16:creationId xmlns:a16="http://schemas.microsoft.com/office/drawing/2014/main" id="{587E1F1C-7F09-811C-6967-5C3EE43FB5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680000">
            <a:off x="873615" y="3306411"/>
            <a:ext cx="812800" cy="762000"/>
          </a:xfrm>
          <a:prstGeom prst="rect">
            <a:avLst/>
          </a:prstGeom>
        </p:spPr>
      </p:pic>
      <p:grpSp>
        <p:nvGrpSpPr>
          <p:cNvPr id="20" name="Group 19">
            <a:extLst>
              <a:ext uri="{FF2B5EF4-FFF2-40B4-BE49-F238E27FC236}">
                <a16:creationId xmlns:a16="http://schemas.microsoft.com/office/drawing/2014/main" id="{65E0127A-272C-3852-DD6F-7E7772216ADE}"/>
              </a:ext>
            </a:extLst>
          </p:cNvPr>
          <p:cNvGrpSpPr/>
          <p:nvPr/>
        </p:nvGrpSpPr>
        <p:grpSpPr>
          <a:xfrm>
            <a:off x="1935143" y="3706842"/>
            <a:ext cx="1092200" cy="1297517"/>
            <a:chOff x="3604260" y="2919730"/>
            <a:chExt cx="1092200" cy="1297517"/>
          </a:xfrm>
        </p:grpSpPr>
        <p:pic>
          <p:nvPicPr>
            <p:cNvPr id="17" name="Picture 16" descr="Openvpn Icon of Flat style - Available in SVG, PNG, EPS, AI &amp; Icon fonts">
              <a:extLst>
                <a:ext uri="{FF2B5EF4-FFF2-40B4-BE49-F238E27FC236}">
                  <a16:creationId xmlns:a16="http://schemas.microsoft.com/office/drawing/2014/main" id="{1A41600F-9052-717E-2BEF-34991D48A808}"/>
                </a:ext>
              </a:extLst>
            </p:cNvPr>
            <p:cNvPicPr>
              <a:picLocks noChangeAspect="1"/>
            </p:cNvPicPr>
            <p:nvPr/>
          </p:nvPicPr>
          <p:blipFill>
            <a:blip r:embed="rId7"/>
            <a:stretch>
              <a:fillRect/>
            </a:stretch>
          </p:blipFill>
          <p:spPr>
            <a:xfrm>
              <a:off x="3604260" y="2919730"/>
              <a:ext cx="1092200" cy="1092200"/>
            </a:xfrm>
            <a:prstGeom prst="rect">
              <a:avLst/>
            </a:prstGeom>
          </p:spPr>
        </p:pic>
        <p:sp>
          <p:nvSpPr>
            <p:cNvPr id="19" name="Rectangle 18">
              <a:extLst>
                <a:ext uri="{FF2B5EF4-FFF2-40B4-BE49-F238E27FC236}">
                  <a16:creationId xmlns:a16="http://schemas.microsoft.com/office/drawing/2014/main" id="{DADE4E1B-27B3-71E1-9F97-600150C70C22}"/>
                </a:ext>
              </a:extLst>
            </p:cNvPr>
            <p:cNvSpPr/>
            <p:nvPr/>
          </p:nvSpPr>
          <p:spPr>
            <a:xfrm>
              <a:off x="3616958" y="4018280"/>
              <a:ext cx="1079498" cy="1989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accent3">
                      <a:lumMod val="49000"/>
                    </a:schemeClr>
                  </a:solidFill>
                </a:rPr>
                <a:t>OpenVPN</a:t>
              </a:r>
              <a:endParaRPr lang="en-US">
                <a:solidFill>
                  <a:schemeClr val="accent3">
                    <a:lumMod val="49000"/>
                  </a:schemeClr>
                </a:solidFill>
              </a:endParaRPr>
            </a:p>
          </p:txBody>
        </p:sp>
      </p:grpSp>
      <p:pic>
        <p:nvPicPr>
          <p:cNvPr id="23" name="Graphic 22" descr="Line arrow: Clockwise curve outline">
            <a:extLst>
              <a:ext uri="{FF2B5EF4-FFF2-40B4-BE49-F238E27FC236}">
                <a16:creationId xmlns:a16="http://schemas.microsoft.com/office/drawing/2014/main" id="{3EC4DCE8-EC66-BA18-CB76-B7BCEEE831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840000" flipV="1">
            <a:off x="1401914" y="2871084"/>
            <a:ext cx="721360" cy="1249680"/>
          </a:xfrm>
          <a:prstGeom prst="rect">
            <a:avLst/>
          </a:prstGeom>
        </p:spPr>
      </p:pic>
      <p:sp>
        <p:nvSpPr>
          <p:cNvPr id="25" name="TextBox 24">
            <a:extLst>
              <a:ext uri="{FF2B5EF4-FFF2-40B4-BE49-F238E27FC236}">
                <a16:creationId xmlns:a16="http://schemas.microsoft.com/office/drawing/2014/main" id="{ED5D4373-DFAA-5760-425C-425F174EF28E}"/>
              </a:ext>
            </a:extLst>
          </p:cNvPr>
          <p:cNvSpPr txBox="1"/>
          <p:nvPr/>
        </p:nvSpPr>
        <p:spPr>
          <a:xfrm rot="19680000">
            <a:off x="1045822" y="3564906"/>
            <a:ext cx="9410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solidFill>
                  <a:schemeClr val="accent3">
                    <a:lumMod val="76000"/>
                  </a:schemeClr>
                </a:solidFill>
              </a:rPr>
              <a:t>config</a:t>
            </a:r>
          </a:p>
        </p:txBody>
      </p:sp>
      <p:pic>
        <p:nvPicPr>
          <p:cNvPr id="27" name="Graphic 26" descr="Chevron arrows outline">
            <a:extLst>
              <a:ext uri="{FF2B5EF4-FFF2-40B4-BE49-F238E27FC236}">
                <a16:creationId xmlns:a16="http://schemas.microsoft.com/office/drawing/2014/main" id="{6CC04982-170E-E424-3EEF-5CB8B79196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200000">
            <a:off x="2919763" y="4235483"/>
            <a:ext cx="995680" cy="762000"/>
          </a:xfrm>
          <a:prstGeom prst="rect">
            <a:avLst/>
          </a:prstGeom>
        </p:spPr>
      </p:pic>
      <p:sp>
        <p:nvSpPr>
          <p:cNvPr id="28" name="TextBox 27">
            <a:extLst>
              <a:ext uri="{FF2B5EF4-FFF2-40B4-BE49-F238E27FC236}">
                <a16:creationId xmlns:a16="http://schemas.microsoft.com/office/drawing/2014/main" id="{FC92E771-D710-153A-9C18-1FABC360CA4C}"/>
              </a:ext>
            </a:extLst>
          </p:cNvPr>
          <p:cNvSpPr txBox="1"/>
          <p:nvPr/>
        </p:nvSpPr>
        <p:spPr>
          <a:xfrm rot="1020000">
            <a:off x="3879060" y="4704450"/>
            <a:ext cx="9410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chemeClr val="accent3">
                    <a:lumMod val="76000"/>
                  </a:schemeClr>
                </a:solidFill>
              </a:rPr>
              <a:t>API ACCESS</a:t>
            </a:r>
            <a:endParaRPr lang="en-US" b="1">
              <a:solidFill>
                <a:schemeClr val="accent3">
                  <a:lumMod val="76000"/>
                </a:schemeClr>
              </a:solidFill>
            </a:endParaRPr>
          </a:p>
        </p:txBody>
      </p:sp>
      <p:pic>
        <p:nvPicPr>
          <p:cNvPr id="30" name="Graphic 29" descr="Filter outline">
            <a:extLst>
              <a:ext uri="{FF2B5EF4-FFF2-40B4-BE49-F238E27FC236}">
                <a16:creationId xmlns:a16="http://schemas.microsoft.com/office/drawing/2014/main" id="{6A973226-3356-804A-2E32-03A1B76AA0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460000">
            <a:off x="9439438" y="2634156"/>
            <a:ext cx="813640" cy="813640"/>
          </a:xfrm>
          <a:prstGeom prst="rect">
            <a:avLst/>
          </a:prstGeom>
        </p:spPr>
      </p:pic>
      <p:pic>
        <p:nvPicPr>
          <p:cNvPr id="36" name="Picture 35" descr="A screenshot of a computer code&#10;&#10;Description automatically generated">
            <a:extLst>
              <a:ext uri="{FF2B5EF4-FFF2-40B4-BE49-F238E27FC236}">
                <a16:creationId xmlns:a16="http://schemas.microsoft.com/office/drawing/2014/main" id="{86C0004C-FD27-C47A-B95E-E8581B6678B7}"/>
              </a:ext>
            </a:extLst>
          </p:cNvPr>
          <p:cNvPicPr>
            <a:picLocks noChangeAspect="1"/>
          </p:cNvPicPr>
          <p:nvPr/>
        </p:nvPicPr>
        <p:blipFill>
          <a:blip r:embed="rId14"/>
          <a:stretch>
            <a:fillRect/>
          </a:stretch>
        </p:blipFill>
        <p:spPr>
          <a:xfrm>
            <a:off x="4964746" y="4236978"/>
            <a:ext cx="2250803" cy="1473200"/>
          </a:xfrm>
          <a:prstGeom prst="rect">
            <a:avLst/>
          </a:prstGeom>
          <a:ln>
            <a:solidFill>
              <a:schemeClr val="accent3">
                <a:lumMod val="60000"/>
                <a:lumOff val="40000"/>
              </a:schemeClr>
            </a:solidFill>
          </a:ln>
        </p:spPr>
      </p:pic>
      <p:pic>
        <p:nvPicPr>
          <p:cNvPr id="40" name="Graphic 39" descr="Line arrow: Clockwise curve outline">
            <a:extLst>
              <a:ext uri="{FF2B5EF4-FFF2-40B4-BE49-F238E27FC236}">
                <a16:creationId xmlns:a16="http://schemas.microsoft.com/office/drawing/2014/main" id="{FC2E4E59-B9FD-021B-AB87-71DA419D5B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3500000" flipV="1">
            <a:off x="7282158" y="4208171"/>
            <a:ext cx="721360" cy="1249680"/>
          </a:xfrm>
          <a:prstGeom prst="rect">
            <a:avLst/>
          </a:prstGeom>
        </p:spPr>
      </p:pic>
      <p:pic>
        <p:nvPicPr>
          <p:cNvPr id="41" name="Graphic 40" descr="Paper outline">
            <a:extLst>
              <a:ext uri="{FF2B5EF4-FFF2-40B4-BE49-F238E27FC236}">
                <a16:creationId xmlns:a16="http://schemas.microsoft.com/office/drawing/2014/main" id="{DCE0F98D-CF4E-A1CC-D4EC-72A0280896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40000">
            <a:off x="6169658" y="3453954"/>
            <a:ext cx="812800" cy="762000"/>
          </a:xfrm>
          <a:prstGeom prst="rect">
            <a:avLst/>
          </a:prstGeom>
        </p:spPr>
      </p:pic>
      <p:sp>
        <p:nvSpPr>
          <p:cNvPr id="42" name="TextBox 41">
            <a:extLst>
              <a:ext uri="{FF2B5EF4-FFF2-40B4-BE49-F238E27FC236}">
                <a16:creationId xmlns:a16="http://schemas.microsoft.com/office/drawing/2014/main" id="{8413ED83-35BF-F73C-874C-DDF27D00CEF0}"/>
              </a:ext>
            </a:extLst>
          </p:cNvPr>
          <p:cNvSpPr txBox="1"/>
          <p:nvPr/>
        </p:nvSpPr>
        <p:spPr>
          <a:xfrm rot="1140000">
            <a:off x="6290100" y="3930760"/>
            <a:ext cx="9410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solidFill>
                  <a:schemeClr val="accent3">
                    <a:lumMod val="76000"/>
                  </a:schemeClr>
                </a:solidFill>
              </a:rPr>
              <a:t>data</a:t>
            </a:r>
            <a:endParaRPr lang="en-US"/>
          </a:p>
        </p:txBody>
      </p:sp>
      <p:sp>
        <p:nvSpPr>
          <p:cNvPr id="44" name="Rectangle 43">
            <a:extLst>
              <a:ext uri="{FF2B5EF4-FFF2-40B4-BE49-F238E27FC236}">
                <a16:creationId xmlns:a16="http://schemas.microsoft.com/office/drawing/2014/main" id="{EA2E04F7-177A-8F07-52AE-5496FA8F07B2}"/>
              </a:ext>
            </a:extLst>
          </p:cNvPr>
          <p:cNvSpPr/>
          <p:nvPr/>
        </p:nvSpPr>
        <p:spPr>
          <a:xfrm>
            <a:off x="4956750" y="5781500"/>
            <a:ext cx="2253274" cy="379021"/>
          </a:xfrm>
          <a:prstGeom prst="rect">
            <a:avLst/>
          </a:prstGeom>
          <a:solidFill>
            <a:schemeClr val="accent3">
              <a:lumMod val="20000"/>
              <a:lumOff val="80000"/>
            </a:schemeClr>
          </a:solidFill>
          <a:ln w="127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accent3">
                    <a:lumMod val="49000"/>
                  </a:schemeClr>
                </a:solidFill>
              </a:rPr>
              <a:t>Server Side</a:t>
            </a:r>
          </a:p>
        </p:txBody>
      </p:sp>
      <p:pic>
        <p:nvPicPr>
          <p:cNvPr id="48" name="Picture 47" descr="A screenshot of a computer&#10;&#10;Description automatically generated">
            <a:extLst>
              <a:ext uri="{FF2B5EF4-FFF2-40B4-BE49-F238E27FC236}">
                <a16:creationId xmlns:a16="http://schemas.microsoft.com/office/drawing/2014/main" id="{CA779934-3064-8EA2-EB56-4D560FBF3223}"/>
              </a:ext>
            </a:extLst>
          </p:cNvPr>
          <p:cNvPicPr>
            <a:picLocks noChangeAspect="1"/>
          </p:cNvPicPr>
          <p:nvPr/>
        </p:nvPicPr>
        <p:blipFill>
          <a:blip r:embed="rId15"/>
          <a:srcRect l="75273" t="15816" r="727" b="47551"/>
          <a:stretch/>
        </p:blipFill>
        <p:spPr>
          <a:xfrm>
            <a:off x="8154857" y="3466470"/>
            <a:ext cx="1794993" cy="1612382"/>
          </a:xfrm>
          <a:prstGeom prst="rect">
            <a:avLst/>
          </a:prstGeom>
          <a:ln>
            <a:solidFill>
              <a:schemeClr val="accent3">
                <a:lumMod val="60000"/>
                <a:lumOff val="40000"/>
              </a:schemeClr>
            </a:solidFill>
          </a:ln>
        </p:spPr>
      </p:pic>
      <p:sp>
        <p:nvSpPr>
          <p:cNvPr id="51" name="Rectangle 50">
            <a:extLst>
              <a:ext uri="{FF2B5EF4-FFF2-40B4-BE49-F238E27FC236}">
                <a16:creationId xmlns:a16="http://schemas.microsoft.com/office/drawing/2014/main" id="{F38F5A98-AF56-5B20-B18A-895E362AE264}"/>
              </a:ext>
            </a:extLst>
          </p:cNvPr>
          <p:cNvSpPr/>
          <p:nvPr/>
        </p:nvSpPr>
        <p:spPr>
          <a:xfrm>
            <a:off x="8155890" y="5145450"/>
            <a:ext cx="1793555" cy="391615"/>
          </a:xfrm>
          <a:prstGeom prst="rect">
            <a:avLst/>
          </a:prstGeom>
          <a:solidFill>
            <a:schemeClr val="accent3">
              <a:lumMod val="20000"/>
              <a:lumOff val="80000"/>
            </a:schemeClr>
          </a:solidFill>
          <a:ln w="127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accent3">
                    <a:lumMod val="49000"/>
                  </a:schemeClr>
                </a:solidFill>
              </a:rPr>
              <a:t>Client Side</a:t>
            </a:r>
          </a:p>
        </p:txBody>
      </p:sp>
      <p:pic>
        <p:nvPicPr>
          <p:cNvPr id="53" name="Picture 52" descr="A screenshot of a computer&#10;&#10;Description automatically generated">
            <a:extLst>
              <a:ext uri="{FF2B5EF4-FFF2-40B4-BE49-F238E27FC236}">
                <a16:creationId xmlns:a16="http://schemas.microsoft.com/office/drawing/2014/main" id="{CCCC4DE9-657F-E450-A865-895A5F284450}"/>
              </a:ext>
            </a:extLst>
          </p:cNvPr>
          <p:cNvPicPr>
            <a:picLocks noChangeAspect="1"/>
          </p:cNvPicPr>
          <p:nvPr/>
        </p:nvPicPr>
        <p:blipFill>
          <a:blip r:embed="rId16"/>
          <a:srcRect l="36755" t="15439" r="25381" b="41988"/>
          <a:stretch/>
        </p:blipFill>
        <p:spPr>
          <a:xfrm>
            <a:off x="7772272" y="743246"/>
            <a:ext cx="2498907" cy="1661729"/>
          </a:xfrm>
          <a:prstGeom prst="rect">
            <a:avLst/>
          </a:prstGeom>
          <a:ln>
            <a:solidFill>
              <a:schemeClr val="accent3">
                <a:lumMod val="60000"/>
                <a:lumOff val="40000"/>
              </a:schemeClr>
            </a:solidFill>
          </a:ln>
        </p:spPr>
      </p:pic>
      <p:pic>
        <p:nvPicPr>
          <p:cNvPr id="54" name="Graphic 53" descr="Line arrow: Clockwise curve outline">
            <a:extLst>
              <a:ext uri="{FF2B5EF4-FFF2-40B4-BE49-F238E27FC236}">
                <a16:creationId xmlns:a16="http://schemas.microsoft.com/office/drawing/2014/main" id="{6090998C-97C6-42DD-A3F2-3A00270B86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9060000" flipV="1">
            <a:off x="9032868" y="2369294"/>
            <a:ext cx="721360" cy="1249680"/>
          </a:xfrm>
          <a:prstGeom prst="rect">
            <a:avLst/>
          </a:prstGeom>
        </p:spPr>
      </p:pic>
      <p:sp>
        <p:nvSpPr>
          <p:cNvPr id="2" name="TextBox 1">
            <a:extLst>
              <a:ext uri="{FF2B5EF4-FFF2-40B4-BE49-F238E27FC236}">
                <a16:creationId xmlns:a16="http://schemas.microsoft.com/office/drawing/2014/main" id="{79B3F34B-F0E9-A22C-D290-3E02AA3D94CE}"/>
              </a:ext>
            </a:extLst>
          </p:cNvPr>
          <p:cNvSpPr txBox="1"/>
          <p:nvPr/>
        </p:nvSpPr>
        <p:spPr>
          <a:xfrm rot="20460000">
            <a:off x="9484150" y="2482959"/>
            <a:ext cx="9410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solidFill>
                  <a:schemeClr val="accent3">
                    <a:lumMod val="76000"/>
                  </a:schemeClr>
                </a:solidFill>
              </a:rPr>
              <a:t>filter</a:t>
            </a:r>
            <a:endParaRPr lang="en-US"/>
          </a:p>
        </p:txBody>
      </p:sp>
      <p:pic>
        <p:nvPicPr>
          <p:cNvPr id="31" name="Graphic 30" descr="Bar chart outline">
            <a:extLst>
              <a:ext uri="{FF2B5EF4-FFF2-40B4-BE49-F238E27FC236}">
                <a16:creationId xmlns:a16="http://schemas.microsoft.com/office/drawing/2014/main" id="{102558D5-DF48-B7E2-BA6B-FC2B242AFE2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950135" y="389596"/>
            <a:ext cx="725475" cy="725475"/>
          </a:xfrm>
          <a:prstGeom prst="rect">
            <a:avLst/>
          </a:prstGeom>
        </p:spPr>
      </p:pic>
      <p:pic>
        <p:nvPicPr>
          <p:cNvPr id="32" name="Graphic 31" descr="Pie chart outline">
            <a:extLst>
              <a:ext uri="{FF2B5EF4-FFF2-40B4-BE49-F238E27FC236}">
                <a16:creationId xmlns:a16="http://schemas.microsoft.com/office/drawing/2014/main" id="{36179B79-1DD9-94CC-A40A-158A0166199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30291" y="1966879"/>
            <a:ext cx="725475" cy="725475"/>
          </a:xfrm>
          <a:prstGeom prst="rect">
            <a:avLst/>
          </a:prstGeom>
        </p:spPr>
      </p:pic>
      <p:pic>
        <p:nvPicPr>
          <p:cNvPr id="29" name="Graphic 28" descr="Statistics outline">
            <a:extLst>
              <a:ext uri="{FF2B5EF4-FFF2-40B4-BE49-F238E27FC236}">
                <a16:creationId xmlns:a16="http://schemas.microsoft.com/office/drawing/2014/main" id="{0ED110E8-BB44-0486-3157-BD5595E742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431326" y="380738"/>
            <a:ext cx="725475" cy="725475"/>
          </a:xfrm>
          <a:prstGeom prst="rect">
            <a:avLst/>
          </a:prstGeom>
        </p:spPr>
      </p:pic>
      <p:sp>
        <p:nvSpPr>
          <p:cNvPr id="16" name="Title 1">
            <a:extLst>
              <a:ext uri="{FF2B5EF4-FFF2-40B4-BE49-F238E27FC236}">
                <a16:creationId xmlns:a16="http://schemas.microsoft.com/office/drawing/2014/main" id="{0571C4E9-87A6-265B-AD72-297BC03866B1}"/>
              </a:ext>
            </a:extLst>
          </p:cNvPr>
          <p:cNvSpPr txBox="1">
            <a:spLocks/>
          </p:cNvSpPr>
          <p:nvPr/>
        </p:nvSpPr>
        <p:spPr>
          <a:xfrm>
            <a:off x="890158" y="400448"/>
            <a:ext cx="3756884" cy="131672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a:lstStyle>
          <a:p>
            <a:pPr algn="ctr"/>
            <a:r>
              <a:rPr lang="en-US" sz="4400" b="1">
                <a:latin typeface="Calibri"/>
                <a:ea typeface="Calibri"/>
                <a:cs typeface="Calibri"/>
              </a:rPr>
              <a:t>Data Flow</a:t>
            </a:r>
            <a:endParaRPr lang="en-US"/>
          </a:p>
        </p:txBody>
      </p:sp>
      <p:pic>
        <p:nvPicPr>
          <p:cNvPr id="18" name="Graphic 17" descr="Key outline">
            <a:extLst>
              <a:ext uri="{FF2B5EF4-FFF2-40B4-BE49-F238E27FC236}">
                <a16:creationId xmlns:a16="http://schemas.microsoft.com/office/drawing/2014/main" id="{C182EB31-7BAF-CC73-3BD4-CDD1CE047A0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rot="1020000">
            <a:off x="3809799" y="4694079"/>
            <a:ext cx="850232" cy="810127"/>
          </a:xfrm>
          <a:prstGeom prst="rect">
            <a:avLst/>
          </a:prstGeom>
        </p:spPr>
      </p:pic>
      <p:grpSp>
        <p:nvGrpSpPr>
          <p:cNvPr id="45" name="Group 44">
            <a:extLst>
              <a:ext uri="{FF2B5EF4-FFF2-40B4-BE49-F238E27FC236}">
                <a16:creationId xmlns:a16="http://schemas.microsoft.com/office/drawing/2014/main" id="{64DE65FD-3D13-98BB-0DCB-7D89026F2EB3}"/>
              </a:ext>
            </a:extLst>
          </p:cNvPr>
          <p:cNvGrpSpPr/>
          <p:nvPr/>
        </p:nvGrpSpPr>
        <p:grpSpPr>
          <a:xfrm>
            <a:off x="0" y="6356350"/>
            <a:ext cx="12192000" cy="660101"/>
            <a:chOff x="0" y="6356350"/>
            <a:chExt cx="12192000" cy="660101"/>
          </a:xfrm>
        </p:grpSpPr>
        <p:sp>
          <p:nvSpPr>
            <p:cNvPr id="24" name="Rectangle 23">
              <a:extLst>
                <a:ext uri="{FF2B5EF4-FFF2-40B4-BE49-F238E27FC236}">
                  <a16:creationId xmlns:a16="http://schemas.microsoft.com/office/drawing/2014/main" id="{4E4BD7DD-6AB0-E7F3-19FE-F4B5A1752EF6}"/>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6" name="Picture 25" descr="A blue background with white text&#10;&#10;Description automatically generated">
              <a:extLst>
                <a:ext uri="{FF2B5EF4-FFF2-40B4-BE49-F238E27FC236}">
                  <a16:creationId xmlns:a16="http://schemas.microsoft.com/office/drawing/2014/main" id="{C3273A61-8FC4-F5F4-7735-443EC94B5014}"/>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1083" t="33678" r="86893" b="33788"/>
            <a:stretch/>
          </p:blipFill>
          <p:spPr>
            <a:xfrm>
              <a:off x="160827" y="6372024"/>
              <a:ext cx="352817" cy="474566"/>
            </a:xfrm>
            <a:prstGeom prst="rect">
              <a:avLst/>
            </a:prstGeom>
          </p:spPr>
        </p:pic>
        <p:pic>
          <p:nvPicPr>
            <p:cNvPr id="33" name="Picture 32" descr="A blue and white sign with white text&#10;&#10;Description automatically generated">
              <a:extLst>
                <a:ext uri="{FF2B5EF4-FFF2-40B4-BE49-F238E27FC236}">
                  <a16:creationId xmlns:a16="http://schemas.microsoft.com/office/drawing/2014/main" id="{BB730A89-4CF1-3821-35C1-5FD7441A9039}"/>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sp>
          <p:nvSpPr>
            <p:cNvPr id="35" name="TextBox 34">
              <a:extLst>
                <a:ext uri="{FF2B5EF4-FFF2-40B4-BE49-F238E27FC236}">
                  <a16:creationId xmlns:a16="http://schemas.microsoft.com/office/drawing/2014/main" id="{7202B163-17EB-9144-24BC-F564E54C07C9}"/>
                </a:ext>
              </a:extLst>
            </p:cNvPr>
            <p:cNvSpPr txBox="1"/>
            <p:nvPr/>
          </p:nvSpPr>
          <p:spPr>
            <a:xfrm>
              <a:off x="474214" y="6370120"/>
              <a:ext cx="4475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Aptos Light"/>
                  <a:ea typeface="Calibri"/>
                  <a:cs typeface="Calibri"/>
                </a:rPr>
                <a:t>TAMPERE</a:t>
              </a:r>
              <a:endParaRPr lang="en-US"/>
            </a:p>
            <a:p>
              <a:endParaRPr lang="en-US">
                <a:solidFill>
                  <a:schemeClr val="bg1"/>
                </a:solidFill>
                <a:ea typeface="Calibri"/>
                <a:cs typeface="Calibri"/>
              </a:endParaRPr>
            </a:p>
          </p:txBody>
        </p:sp>
        <p:sp>
          <p:nvSpPr>
            <p:cNvPr id="43" name="TextBox 42">
              <a:extLst>
                <a:ext uri="{FF2B5EF4-FFF2-40B4-BE49-F238E27FC236}">
                  <a16:creationId xmlns:a16="http://schemas.microsoft.com/office/drawing/2014/main" id="{93B48C94-8A9F-D7A5-1762-A45CEA66F8F4}"/>
                </a:ext>
              </a:extLst>
            </p:cNvPr>
            <p:cNvSpPr txBox="1"/>
            <p:nvPr/>
          </p:nvSpPr>
          <p:spPr>
            <a:xfrm>
              <a:off x="476950" y="6597040"/>
              <a:ext cx="31001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aseline="0">
                  <a:solidFill>
                    <a:srgbClr val="FFFFFF"/>
                  </a:solidFill>
                  <a:latin typeface="Aptos Light"/>
                </a:rPr>
                <a:t>University of Applied Sciences</a:t>
              </a:r>
              <a:endParaRPr lang="en-US" sz="1000"/>
            </a:p>
          </p:txBody>
        </p:sp>
      </p:grpSp>
      <p:sp>
        <p:nvSpPr>
          <p:cNvPr id="47" name="TextBox 46">
            <a:extLst>
              <a:ext uri="{FF2B5EF4-FFF2-40B4-BE49-F238E27FC236}">
                <a16:creationId xmlns:a16="http://schemas.microsoft.com/office/drawing/2014/main" id="{D358F4AE-BAFC-A2D5-C7C8-6A9DCC4FA930}"/>
              </a:ext>
            </a:extLst>
          </p:cNvPr>
          <p:cNvSpPr txBox="1"/>
          <p:nvPr/>
        </p:nvSpPr>
        <p:spPr>
          <a:xfrm rot="-1440000">
            <a:off x="7222718" y="4871567"/>
            <a:ext cx="1023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accent3">
                    <a:lumMod val="76000"/>
                  </a:schemeClr>
                </a:solidFill>
              </a:rPr>
              <a:t>WebSocket</a:t>
            </a:r>
          </a:p>
        </p:txBody>
      </p:sp>
      <p:sp>
        <p:nvSpPr>
          <p:cNvPr id="6" name="TextBox 5">
            <a:extLst>
              <a:ext uri="{FF2B5EF4-FFF2-40B4-BE49-F238E27FC236}">
                <a16:creationId xmlns:a16="http://schemas.microsoft.com/office/drawing/2014/main" id="{91E7B732-AE57-E16A-4378-EB79CC3CE3F5}"/>
              </a:ext>
            </a:extLst>
          </p:cNvPr>
          <p:cNvSpPr txBox="1"/>
          <p:nvPr/>
        </p:nvSpPr>
        <p:spPr>
          <a:xfrm rot="1260000">
            <a:off x="4982000" y="3714859"/>
            <a:ext cx="9410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solidFill>
                  <a:schemeClr val="accent3">
                    <a:lumMod val="76000"/>
                  </a:schemeClr>
                </a:solidFill>
              </a:rPr>
              <a:t>request</a:t>
            </a:r>
            <a:endParaRPr lang="en-US"/>
          </a:p>
        </p:txBody>
      </p:sp>
      <p:pic>
        <p:nvPicPr>
          <p:cNvPr id="9" name="Graphic 8" descr="Line arrow: Clockwise curve outline">
            <a:extLst>
              <a:ext uri="{FF2B5EF4-FFF2-40B4-BE49-F238E27FC236}">
                <a16:creationId xmlns:a16="http://schemas.microsoft.com/office/drawing/2014/main" id="{9E257999-46BC-DD48-55A8-DC27116611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280000">
            <a:off x="5408896" y="3416519"/>
            <a:ext cx="599440" cy="975360"/>
          </a:xfrm>
          <a:prstGeom prst="rect">
            <a:avLst/>
          </a:prstGeom>
        </p:spPr>
      </p:pic>
      <p:pic>
        <p:nvPicPr>
          <p:cNvPr id="4" name="WhatsApp Video 2024-09-20 at 13.37.40_ba642c34">
            <a:hlinkClick r:id="" action="ppaction://media"/>
            <a:extLst>
              <a:ext uri="{FF2B5EF4-FFF2-40B4-BE49-F238E27FC236}">
                <a16:creationId xmlns:a16="http://schemas.microsoft.com/office/drawing/2014/main" id="{6A75F697-6A63-E38B-87E8-C54C2A9AA779}"/>
              </a:ext>
            </a:extLst>
          </p:cNvPr>
          <p:cNvPicPr>
            <a:picLocks noChangeAspect="1"/>
          </p:cNvPicPr>
          <p:nvPr>
            <a:videoFile r:link="rId2"/>
            <p:extLst>
              <p:ext uri="{DAA4B4D4-6D71-4841-9C94-3DE7FCFB9230}">
                <p14:media xmlns:p14="http://schemas.microsoft.com/office/powerpoint/2010/main" r:embed="rId1"/>
              </p:ext>
            </p:extLst>
          </p:nvPr>
        </p:nvPicPr>
        <p:blipFill>
          <a:blip r:embed="rId27"/>
          <a:stretch>
            <a:fillRect/>
          </a:stretch>
        </p:blipFill>
        <p:spPr>
          <a:xfrm>
            <a:off x="5224865" y="1127581"/>
            <a:ext cx="1742683" cy="2207485"/>
          </a:xfrm>
          <a:prstGeom prst="rect">
            <a:avLst/>
          </a:prstGeom>
          <a:ln w="57150">
            <a:noFill/>
          </a:ln>
        </p:spPr>
      </p:pic>
      <p:pic>
        <p:nvPicPr>
          <p:cNvPr id="34" name="Graphic 33" descr="Line arrow: Clockwise curve outline">
            <a:extLst>
              <a:ext uri="{FF2B5EF4-FFF2-40B4-BE49-F238E27FC236}">
                <a16:creationId xmlns:a16="http://schemas.microsoft.com/office/drawing/2014/main" id="{F1428BEE-92CB-2BEF-658F-BBD882D8F7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3080000">
            <a:off x="5821646" y="3295869"/>
            <a:ext cx="599440" cy="975360"/>
          </a:xfrm>
          <a:prstGeom prst="rect">
            <a:avLst/>
          </a:prstGeom>
        </p:spPr>
      </p:pic>
    </p:spTree>
    <p:extLst>
      <p:ext uri="{BB962C8B-B14F-4D97-AF65-F5344CB8AC3E}">
        <p14:creationId xmlns:p14="http://schemas.microsoft.com/office/powerpoint/2010/main" val="19396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a:xfrm>
            <a:off x="871108" y="444898"/>
            <a:ext cx="10449784" cy="1265928"/>
          </a:xfrm>
        </p:spPr>
        <p:txBody>
          <a:bodyPr vert="horz" lIns="91440" tIns="45720" rIns="91440" bIns="45720" rtlCol="0" anchor="ctr">
            <a:normAutofit/>
          </a:bodyPr>
          <a:lstStyle/>
          <a:p>
            <a:pPr algn="ctr"/>
            <a:r>
              <a:rPr lang="en-US" sz="4400" b="1">
                <a:latin typeface="Calibri"/>
                <a:ea typeface="Calibri"/>
                <a:cs typeface="Calibri"/>
              </a:rPr>
              <a:t>Architecture</a:t>
            </a:r>
            <a:endParaRPr lang="en-US"/>
          </a:p>
        </p:txBody>
      </p:sp>
      <p:sp>
        <p:nvSpPr>
          <p:cNvPr id="28" name="Rectangle 27">
            <a:extLst>
              <a:ext uri="{FF2B5EF4-FFF2-40B4-BE49-F238E27FC236}">
                <a16:creationId xmlns:a16="http://schemas.microsoft.com/office/drawing/2014/main" id="{2F1D69EF-BF8B-F41C-59B8-24B88C02C680}"/>
              </a:ext>
            </a:extLst>
          </p:cNvPr>
          <p:cNvSpPr/>
          <p:nvPr/>
        </p:nvSpPr>
        <p:spPr>
          <a:xfrm>
            <a:off x="691383" y="2395497"/>
            <a:ext cx="3097851" cy="3779162"/>
          </a:xfrm>
          <a:prstGeom prst="rect">
            <a:avLst/>
          </a:prstGeom>
          <a:no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rgbClr val="0C0C0C"/>
              </a:solidFill>
            </a:endParaRPr>
          </a:p>
        </p:txBody>
      </p:sp>
      <p:sp>
        <p:nvSpPr>
          <p:cNvPr id="29" name="Rectangle 28">
            <a:extLst>
              <a:ext uri="{FF2B5EF4-FFF2-40B4-BE49-F238E27FC236}">
                <a16:creationId xmlns:a16="http://schemas.microsoft.com/office/drawing/2014/main" id="{6D7F29EF-AB2C-414C-EEAF-47A0D920890E}"/>
              </a:ext>
            </a:extLst>
          </p:cNvPr>
          <p:cNvSpPr/>
          <p:nvPr/>
        </p:nvSpPr>
        <p:spPr>
          <a:xfrm>
            <a:off x="691382" y="1716045"/>
            <a:ext cx="3102084" cy="679657"/>
          </a:xfrm>
          <a:prstGeom prst="rect">
            <a:avLst/>
          </a:prstGeom>
          <a:solidFill>
            <a:schemeClr val="accent3">
              <a:lumMod val="20000"/>
              <a:lumOff val="8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b="1">
                <a:solidFill>
                  <a:schemeClr val="accent3">
                    <a:lumMod val="49000"/>
                  </a:schemeClr>
                </a:solidFill>
              </a:rPr>
              <a:t>Client Side</a:t>
            </a:r>
          </a:p>
        </p:txBody>
      </p:sp>
      <p:sp>
        <p:nvSpPr>
          <p:cNvPr id="33" name="Rectangle 32">
            <a:extLst>
              <a:ext uri="{FF2B5EF4-FFF2-40B4-BE49-F238E27FC236}">
                <a16:creationId xmlns:a16="http://schemas.microsoft.com/office/drawing/2014/main" id="{25773EB3-1A1D-234D-C55C-5629E6D75B49}"/>
              </a:ext>
            </a:extLst>
          </p:cNvPr>
          <p:cNvSpPr/>
          <p:nvPr/>
        </p:nvSpPr>
        <p:spPr>
          <a:xfrm>
            <a:off x="877649" y="3532145"/>
            <a:ext cx="2731667" cy="2470357"/>
          </a:xfrm>
          <a:prstGeom prst="rect">
            <a:avLst/>
          </a:prstGeom>
          <a:no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rgbClr val="0C0C0C"/>
              </a:solidFill>
            </a:endParaRPr>
          </a:p>
        </p:txBody>
      </p:sp>
      <p:pic>
        <p:nvPicPr>
          <p:cNvPr id="34" name="Picture 33" descr="Icono Reactjs, logotipo Gratis de Vector Logo">
            <a:extLst>
              <a:ext uri="{FF2B5EF4-FFF2-40B4-BE49-F238E27FC236}">
                <a16:creationId xmlns:a16="http://schemas.microsoft.com/office/drawing/2014/main" id="{7D0CECE2-7BB7-2873-DC62-4A1730FB9695}"/>
              </a:ext>
            </a:extLst>
          </p:cNvPr>
          <p:cNvPicPr>
            <a:picLocks noChangeAspect="1"/>
          </p:cNvPicPr>
          <p:nvPr/>
        </p:nvPicPr>
        <p:blipFill>
          <a:blip r:embed="rId3"/>
          <a:srcRect t="5555" r="57407" b="8386"/>
          <a:stretch/>
        </p:blipFill>
        <p:spPr>
          <a:xfrm>
            <a:off x="1193800" y="3632200"/>
            <a:ext cx="965201" cy="983530"/>
          </a:xfrm>
          <a:prstGeom prst="rect">
            <a:avLst/>
          </a:prstGeom>
        </p:spPr>
      </p:pic>
      <p:pic>
        <p:nvPicPr>
          <p:cNvPr id="35" name="Picture 34" descr="Html5 icon. Free download transparent .PNG | Creazilla">
            <a:extLst>
              <a:ext uri="{FF2B5EF4-FFF2-40B4-BE49-F238E27FC236}">
                <a16:creationId xmlns:a16="http://schemas.microsoft.com/office/drawing/2014/main" id="{B42F34A2-1FF2-7C9B-6B4C-0F12D9E8AE53}"/>
              </a:ext>
            </a:extLst>
          </p:cNvPr>
          <p:cNvPicPr>
            <a:picLocks noChangeAspect="1"/>
          </p:cNvPicPr>
          <p:nvPr/>
        </p:nvPicPr>
        <p:blipFill>
          <a:blip r:embed="rId4"/>
          <a:stretch>
            <a:fillRect/>
          </a:stretch>
        </p:blipFill>
        <p:spPr>
          <a:xfrm>
            <a:off x="1403350" y="4901918"/>
            <a:ext cx="552449" cy="682129"/>
          </a:xfrm>
          <a:prstGeom prst="rect">
            <a:avLst/>
          </a:prstGeom>
        </p:spPr>
      </p:pic>
      <p:pic>
        <p:nvPicPr>
          <p:cNvPr id="36" name="Picture 35" descr="Anshuman Sinha">
            <a:extLst>
              <a:ext uri="{FF2B5EF4-FFF2-40B4-BE49-F238E27FC236}">
                <a16:creationId xmlns:a16="http://schemas.microsoft.com/office/drawing/2014/main" id="{C65ECB7B-B842-27AC-0632-33DD24DBC00E}"/>
              </a:ext>
            </a:extLst>
          </p:cNvPr>
          <p:cNvPicPr>
            <a:picLocks noChangeAspect="1"/>
          </p:cNvPicPr>
          <p:nvPr/>
        </p:nvPicPr>
        <p:blipFill>
          <a:blip r:embed="rId5"/>
          <a:stretch>
            <a:fillRect/>
          </a:stretch>
        </p:blipFill>
        <p:spPr>
          <a:xfrm>
            <a:off x="2239433" y="4958755"/>
            <a:ext cx="914399" cy="559990"/>
          </a:xfrm>
          <a:prstGeom prst="rect">
            <a:avLst/>
          </a:prstGeom>
        </p:spPr>
      </p:pic>
      <p:pic>
        <p:nvPicPr>
          <p:cNvPr id="37" name="Picture 36" descr="JavaScript Logo PNG Transparent &amp; SVG Vector - Freebie Supply">
            <a:extLst>
              <a:ext uri="{FF2B5EF4-FFF2-40B4-BE49-F238E27FC236}">
                <a16:creationId xmlns:a16="http://schemas.microsoft.com/office/drawing/2014/main" id="{4ED7DD6D-E9D5-5C32-12A9-46F90A75DEE9}"/>
              </a:ext>
            </a:extLst>
          </p:cNvPr>
          <p:cNvPicPr>
            <a:picLocks noChangeAspect="1"/>
          </p:cNvPicPr>
          <p:nvPr/>
        </p:nvPicPr>
        <p:blipFill>
          <a:blip r:embed="rId6"/>
          <a:stretch>
            <a:fillRect/>
          </a:stretch>
        </p:blipFill>
        <p:spPr>
          <a:xfrm>
            <a:off x="2298700" y="3816350"/>
            <a:ext cx="819150" cy="609600"/>
          </a:xfrm>
          <a:prstGeom prst="rect">
            <a:avLst/>
          </a:prstGeom>
        </p:spPr>
      </p:pic>
      <p:sp>
        <p:nvSpPr>
          <p:cNvPr id="38" name="Rectangle 37">
            <a:extLst>
              <a:ext uri="{FF2B5EF4-FFF2-40B4-BE49-F238E27FC236}">
                <a16:creationId xmlns:a16="http://schemas.microsoft.com/office/drawing/2014/main" id="{1F37F053-5B6E-433B-5F18-AAAE132CB325}"/>
              </a:ext>
            </a:extLst>
          </p:cNvPr>
          <p:cNvSpPr/>
          <p:nvPr/>
        </p:nvSpPr>
        <p:spPr>
          <a:xfrm>
            <a:off x="4723632" y="2395495"/>
            <a:ext cx="3097851" cy="3779163"/>
          </a:xfrm>
          <a:prstGeom prst="rect">
            <a:avLst/>
          </a:prstGeom>
          <a:no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rgbClr val="0C0C0C"/>
              </a:solidFill>
            </a:endParaRPr>
          </a:p>
        </p:txBody>
      </p:sp>
      <p:sp>
        <p:nvSpPr>
          <p:cNvPr id="39" name="Rectangle 38">
            <a:extLst>
              <a:ext uri="{FF2B5EF4-FFF2-40B4-BE49-F238E27FC236}">
                <a16:creationId xmlns:a16="http://schemas.microsoft.com/office/drawing/2014/main" id="{3F6A2CE0-A8F5-E1F0-7FF0-6FE0AD2498EA}"/>
              </a:ext>
            </a:extLst>
          </p:cNvPr>
          <p:cNvSpPr/>
          <p:nvPr/>
        </p:nvSpPr>
        <p:spPr>
          <a:xfrm>
            <a:off x="4723632" y="1716045"/>
            <a:ext cx="3102084" cy="679657"/>
          </a:xfrm>
          <a:prstGeom prst="rect">
            <a:avLst/>
          </a:prstGeom>
          <a:solidFill>
            <a:schemeClr val="accent3">
              <a:lumMod val="20000"/>
              <a:lumOff val="8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b="1">
                <a:solidFill>
                  <a:schemeClr val="accent3">
                    <a:lumMod val="49000"/>
                  </a:schemeClr>
                </a:solidFill>
              </a:rPr>
              <a:t>Server Side</a:t>
            </a:r>
          </a:p>
        </p:txBody>
      </p:sp>
      <p:sp>
        <p:nvSpPr>
          <p:cNvPr id="40" name="Rectangle 39">
            <a:extLst>
              <a:ext uri="{FF2B5EF4-FFF2-40B4-BE49-F238E27FC236}">
                <a16:creationId xmlns:a16="http://schemas.microsoft.com/office/drawing/2014/main" id="{74DF9D3E-E6F1-993D-8650-B64CE8638ACA}"/>
              </a:ext>
            </a:extLst>
          </p:cNvPr>
          <p:cNvSpPr/>
          <p:nvPr/>
        </p:nvSpPr>
        <p:spPr>
          <a:xfrm>
            <a:off x="4914132" y="3532145"/>
            <a:ext cx="2727434" cy="2470357"/>
          </a:xfrm>
          <a:prstGeom prst="rect">
            <a:avLst/>
          </a:prstGeom>
          <a:no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rgbClr val="0C0C0C"/>
              </a:solidFill>
            </a:endParaRPr>
          </a:p>
        </p:txBody>
      </p:sp>
      <p:pic>
        <p:nvPicPr>
          <p:cNvPr id="46" name="Picture 45" descr="Nodejs Logo Png">
            <a:extLst>
              <a:ext uri="{FF2B5EF4-FFF2-40B4-BE49-F238E27FC236}">
                <a16:creationId xmlns:a16="http://schemas.microsoft.com/office/drawing/2014/main" id="{DAAD1095-474F-D876-38C5-458309468B81}"/>
              </a:ext>
            </a:extLst>
          </p:cNvPr>
          <p:cNvPicPr>
            <a:picLocks noChangeAspect="1"/>
          </p:cNvPicPr>
          <p:nvPr/>
        </p:nvPicPr>
        <p:blipFill>
          <a:blip r:embed="rId7"/>
          <a:stretch>
            <a:fillRect/>
          </a:stretch>
        </p:blipFill>
        <p:spPr>
          <a:xfrm>
            <a:off x="5264150" y="3766376"/>
            <a:ext cx="711199" cy="703198"/>
          </a:xfrm>
          <a:prstGeom prst="rect">
            <a:avLst/>
          </a:prstGeom>
        </p:spPr>
      </p:pic>
      <p:pic>
        <p:nvPicPr>
          <p:cNvPr id="47" name="Picture 46" descr="Ecosistema internazionale">
            <a:extLst>
              <a:ext uri="{FF2B5EF4-FFF2-40B4-BE49-F238E27FC236}">
                <a16:creationId xmlns:a16="http://schemas.microsoft.com/office/drawing/2014/main" id="{1712EB9C-F584-3CE7-818C-5A48D59EEDFA}"/>
              </a:ext>
            </a:extLst>
          </p:cNvPr>
          <p:cNvPicPr>
            <a:picLocks noChangeAspect="1"/>
          </p:cNvPicPr>
          <p:nvPr/>
        </p:nvPicPr>
        <p:blipFill>
          <a:blip r:embed="rId8"/>
          <a:srcRect l="31555" t="8475" r="29875" b="45067"/>
          <a:stretch/>
        </p:blipFill>
        <p:spPr>
          <a:xfrm>
            <a:off x="6398683" y="3669531"/>
            <a:ext cx="950128" cy="798974"/>
          </a:xfrm>
          <a:prstGeom prst="rect">
            <a:avLst/>
          </a:prstGeom>
        </p:spPr>
      </p:pic>
      <p:pic>
        <p:nvPicPr>
          <p:cNvPr id="48" name="Picture 47" descr="MongoDB logo in transparent PNG and vectorized SVG formats">
            <a:extLst>
              <a:ext uri="{FF2B5EF4-FFF2-40B4-BE49-F238E27FC236}">
                <a16:creationId xmlns:a16="http://schemas.microsoft.com/office/drawing/2014/main" id="{90D3E03A-4F13-A5CF-A4DA-324A5CD9BEA1}"/>
              </a:ext>
            </a:extLst>
          </p:cNvPr>
          <p:cNvPicPr>
            <a:picLocks noChangeAspect="1"/>
          </p:cNvPicPr>
          <p:nvPr/>
        </p:nvPicPr>
        <p:blipFill>
          <a:blip r:embed="rId9"/>
          <a:stretch>
            <a:fillRect/>
          </a:stretch>
        </p:blipFill>
        <p:spPr>
          <a:xfrm>
            <a:off x="9010650" y="4569003"/>
            <a:ext cx="2190749" cy="507643"/>
          </a:xfrm>
          <a:prstGeom prst="rect">
            <a:avLst/>
          </a:prstGeom>
        </p:spPr>
      </p:pic>
      <p:sp>
        <p:nvSpPr>
          <p:cNvPr id="49" name="Rectangle 48">
            <a:extLst>
              <a:ext uri="{FF2B5EF4-FFF2-40B4-BE49-F238E27FC236}">
                <a16:creationId xmlns:a16="http://schemas.microsoft.com/office/drawing/2014/main" id="{1984E158-8F34-4711-EB28-1EECC2238AC1}"/>
              </a:ext>
            </a:extLst>
          </p:cNvPr>
          <p:cNvSpPr/>
          <p:nvPr/>
        </p:nvSpPr>
        <p:spPr>
          <a:xfrm>
            <a:off x="8743182" y="4313195"/>
            <a:ext cx="2727434" cy="990807"/>
          </a:xfrm>
          <a:prstGeom prst="rect">
            <a:avLst/>
          </a:prstGeom>
          <a:no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rgbClr val="0C0C0C"/>
              </a:solidFill>
            </a:endParaRPr>
          </a:p>
        </p:txBody>
      </p:sp>
      <p:pic>
        <p:nvPicPr>
          <p:cNvPr id="51" name="Picture 50" descr="Openvpn Icon of Flat style - Available in SVG, PNG, EPS, AI &amp; Icon fonts">
            <a:extLst>
              <a:ext uri="{FF2B5EF4-FFF2-40B4-BE49-F238E27FC236}">
                <a16:creationId xmlns:a16="http://schemas.microsoft.com/office/drawing/2014/main" id="{76F14114-B50A-5B7E-2A75-9E9C753D99FF}"/>
              </a:ext>
            </a:extLst>
          </p:cNvPr>
          <p:cNvPicPr>
            <a:picLocks noChangeAspect="1"/>
          </p:cNvPicPr>
          <p:nvPr/>
        </p:nvPicPr>
        <p:blipFill>
          <a:blip r:embed="rId10"/>
          <a:stretch>
            <a:fillRect/>
          </a:stretch>
        </p:blipFill>
        <p:spPr>
          <a:xfrm>
            <a:off x="9232900" y="1162050"/>
            <a:ext cx="1092200" cy="1092200"/>
          </a:xfrm>
          <a:prstGeom prst="rect">
            <a:avLst/>
          </a:prstGeom>
        </p:spPr>
      </p:pic>
      <p:pic>
        <p:nvPicPr>
          <p:cNvPr id="52" name="Picture 51" descr="Finnish partners | Education Finland">
            <a:extLst>
              <a:ext uri="{FF2B5EF4-FFF2-40B4-BE49-F238E27FC236}">
                <a16:creationId xmlns:a16="http://schemas.microsoft.com/office/drawing/2014/main" id="{F121BA43-5AE5-3231-CF17-FD29E6052A7B}"/>
              </a:ext>
            </a:extLst>
          </p:cNvPr>
          <p:cNvPicPr>
            <a:picLocks noChangeAspect="1"/>
          </p:cNvPicPr>
          <p:nvPr/>
        </p:nvPicPr>
        <p:blipFill>
          <a:blip r:embed="rId11"/>
          <a:srcRect l="11282" t="13688" r="11795" b="16350"/>
          <a:stretch/>
        </p:blipFill>
        <p:spPr>
          <a:xfrm>
            <a:off x="8756650" y="2719795"/>
            <a:ext cx="2862346" cy="1170181"/>
          </a:xfrm>
          <a:prstGeom prst="rect">
            <a:avLst/>
          </a:prstGeom>
        </p:spPr>
      </p:pic>
      <p:sp>
        <p:nvSpPr>
          <p:cNvPr id="53" name="Rectangle 52">
            <a:extLst>
              <a:ext uri="{FF2B5EF4-FFF2-40B4-BE49-F238E27FC236}">
                <a16:creationId xmlns:a16="http://schemas.microsoft.com/office/drawing/2014/main" id="{575BD8FB-EDA4-C02B-D1C0-8D595F4DC527}"/>
              </a:ext>
            </a:extLst>
          </p:cNvPr>
          <p:cNvSpPr/>
          <p:nvPr/>
        </p:nvSpPr>
        <p:spPr>
          <a:xfrm>
            <a:off x="8743182" y="2719345"/>
            <a:ext cx="2956034" cy="1174957"/>
          </a:xfrm>
          <a:prstGeom prst="rect">
            <a:avLst/>
          </a:prstGeom>
          <a:no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rgbClr val="0C0C0C"/>
              </a:solidFill>
            </a:endParaRPr>
          </a:p>
        </p:txBody>
      </p:sp>
      <p:cxnSp>
        <p:nvCxnSpPr>
          <p:cNvPr id="54" name="Straight Arrow Connector 53">
            <a:extLst>
              <a:ext uri="{FF2B5EF4-FFF2-40B4-BE49-F238E27FC236}">
                <a16:creationId xmlns:a16="http://schemas.microsoft.com/office/drawing/2014/main" id="{E429175B-25BE-D43D-AB29-9DC989B645E7}"/>
              </a:ext>
            </a:extLst>
          </p:cNvPr>
          <p:cNvCxnSpPr/>
          <p:nvPr/>
        </p:nvCxnSpPr>
        <p:spPr>
          <a:xfrm flipV="1">
            <a:off x="3787686" y="3216501"/>
            <a:ext cx="939800" cy="6350"/>
          </a:xfrm>
          <a:prstGeom prst="straightConnector1">
            <a:avLst/>
          </a:prstGeom>
          <a:ln w="12700">
            <a:solidFill>
              <a:schemeClr val="accent3">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55" name="Picture 54" descr="Websocket Download png">
            <a:extLst>
              <a:ext uri="{FF2B5EF4-FFF2-40B4-BE49-F238E27FC236}">
                <a16:creationId xmlns:a16="http://schemas.microsoft.com/office/drawing/2014/main" id="{E7BE0BAA-05EC-884C-9E3F-2FB3C148CDAB}"/>
              </a:ext>
            </a:extLst>
          </p:cNvPr>
          <p:cNvPicPr>
            <a:picLocks noChangeAspect="1"/>
          </p:cNvPicPr>
          <p:nvPr/>
        </p:nvPicPr>
        <p:blipFill>
          <a:blip r:embed="rId12"/>
          <a:stretch>
            <a:fillRect/>
          </a:stretch>
        </p:blipFill>
        <p:spPr>
          <a:xfrm>
            <a:off x="5905500" y="4823883"/>
            <a:ext cx="730250" cy="812800"/>
          </a:xfrm>
          <a:prstGeom prst="rect">
            <a:avLst/>
          </a:prstGeom>
        </p:spPr>
      </p:pic>
      <p:cxnSp>
        <p:nvCxnSpPr>
          <p:cNvPr id="58" name="Straight Arrow Connector 57">
            <a:extLst>
              <a:ext uri="{FF2B5EF4-FFF2-40B4-BE49-F238E27FC236}">
                <a16:creationId xmlns:a16="http://schemas.microsoft.com/office/drawing/2014/main" id="{D723F60A-3218-A048-5F72-4C3652664E1C}"/>
              </a:ext>
            </a:extLst>
          </p:cNvPr>
          <p:cNvCxnSpPr>
            <a:cxnSpLocks/>
          </p:cNvCxnSpPr>
          <p:nvPr/>
        </p:nvCxnSpPr>
        <p:spPr>
          <a:xfrm flipV="1">
            <a:off x="7813585" y="4829399"/>
            <a:ext cx="939800" cy="6350"/>
          </a:xfrm>
          <a:prstGeom prst="straightConnector1">
            <a:avLst/>
          </a:prstGeom>
          <a:ln w="12700">
            <a:solidFill>
              <a:schemeClr val="accent3">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E3289A90-63F9-EAD1-090B-1DE1FB4490EA}"/>
              </a:ext>
            </a:extLst>
          </p:cNvPr>
          <p:cNvSpPr/>
          <p:nvPr/>
        </p:nvSpPr>
        <p:spPr>
          <a:xfrm>
            <a:off x="869182" y="2973345"/>
            <a:ext cx="1247884" cy="419307"/>
          </a:xfrm>
          <a:prstGeom prst="rect">
            <a:avLst/>
          </a:prstGeom>
          <a:solidFill>
            <a:schemeClr val="accent3">
              <a:lumMod val="20000"/>
              <a:lumOff val="8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accent3">
                    <a:lumMod val="49000"/>
                  </a:schemeClr>
                </a:solidFill>
              </a:rPr>
              <a:t>Frontend</a:t>
            </a:r>
            <a:endParaRPr lang="en-US">
              <a:solidFill>
                <a:schemeClr val="accent3">
                  <a:lumMod val="49000"/>
                </a:schemeClr>
              </a:solidFill>
            </a:endParaRPr>
          </a:p>
        </p:txBody>
      </p:sp>
      <p:sp>
        <p:nvSpPr>
          <p:cNvPr id="60" name="Rectangle 59">
            <a:extLst>
              <a:ext uri="{FF2B5EF4-FFF2-40B4-BE49-F238E27FC236}">
                <a16:creationId xmlns:a16="http://schemas.microsoft.com/office/drawing/2014/main" id="{A6CF0D66-9F11-64A8-ECBA-4F870379C270}"/>
              </a:ext>
            </a:extLst>
          </p:cNvPr>
          <p:cNvSpPr/>
          <p:nvPr/>
        </p:nvSpPr>
        <p:spPr>
          <a:xfrm>
            <a:off x="4914132" y="2973345"/>
            <a:ext cx="1247884" cy="419307"/>
          </a:xfrm>
          <a:prstGeom prst="rect">
            <a:avLst/>
          </a:prstGeom>
          <a:solidFill>
            <a:schemeClr val="accent3">
              <a:lumMod val="20000"/>
              <a:lumOff val="8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accent3">
                    <a:lumMod val="49000"/>
                  </a:schemeClr>
                </a:solidFill>
              </a:rPr>
              <a:t>Backend</a:t>
            </a:r>
            <a:endParaRPr lang="en-US"/>
          </a:p>
        </p:txBody>
      </p:sp>
      <p:sp>
        <p:nvSpPr>
          <p:cNvPr id="61" name="TextBox 60">
            <a:extLst>
              <a:ext uri="{FF2B5EF4-FFF2-40B4-BE49-F238E27FC236}">
                <a16:creationId xmlns:a16="http://schemas.microsoft.com/office/drawing/2014/main" id="{BA7AD6B2-5645-652C-19E5-64360E12391D}"/>
              </a:ext>
            </a:extLst>
          </p:cNvPr>
          <p:cNvSpPr txBox="1"/>
          <p:nvPr/>
        </p:nvSpPr>
        <p:spPr>
          <a:xfrm>
            <a:off x="3813770" y="2922451"/>
            <a:ext cx="1023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accent3">
                    <a:lumMod val="76000"/>
                  </a:schemeClr>
                </a:solidFill>
              </a:rPr>
              <a:t>WebSocket</a:t>
            </a:r>
          </a:p>
        </p:txBody>
      </p:sp>
      <p:sp>
        <p:nvSpPr>
          <p:cNvPr id="62" name="TextBox 61">
            <a:extLst>
              <a:ext uri="{FF2B5EF4-FFF2-40B4-BE49-F238E27FC236}">
                <a16:creationId xmlns:a16="http://schemas.microsoft.com/office/drawing/2014/main" id="{EBD5E2CA-3A25-4EEB-DBDB-A39F47777821}"/>
              </a:ext>
            </a:extLst>
          </p:cNvPr>
          <p:cNvSpPr txBox="1"/>
          <p:nvPr/>
        </p:nvSpPr>
        <p:spPr>
          <a:xfrm>
            <a:off x="7884119" y="4554400"/>
            <a:ext cx="1023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accent3">
                    <a:lumMod val="76000"/>
                  </a:schemeClr>
                </a:solidFill>
              </a:rPr>
              <a:t>Mongo API</a:t>
            </a:r>
          </a:p>
        </p:txBody>
      </p:sp>
      <p:sp>
        <p:nvSpPr>
          <p:cNvPr id="63" name="TextBox 62">
            <a:extLst>
              <a:ext uri="{FF2B5EF4-FFF2-40B4-BE49-F238E27FC236}">
                <a16:creationId xmlns:a16="http://schemas.microsoft.com/office/drawing/2014/main" id="{7136939C-061B-50BD-0816-A5CD9DB81879}"/>
              </a:ext>
            </a:extLst>
          </p:cNvPr>
          <p:cNvSpPr txBox="1"/>
          <p:nvPr/>
        </p:nvSpPr>
        <p:spPr>
          <a:xfrm>
            <a:off x="7915868" y="3081200"/>
            <a:ext cx="1023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accent3">
                    <a:lumMod val="76000"/>
                  </a:schemeClr>
                </a:solidFill>
              </a:rPr>
              <a:t>TAMK API</a:t>
            </a:r>
          </a:p>
        </p:txBody>
      </p:sp>
      <p:cxnSp>
        <p:nvCxnSpPr>
          <p:cNvPr id="64" name="Straight Arrow Connector 63">
            <a:extLst>
              <a:ext uri="{FF2B5EF4-FFF2-40B4-BE49-F238E27FC236}">
                <a16:creationId xmlns:a16="http://schemas.microsoft.com/office/drawing/2014/main" id="{CB1E3C50-82D9-011F-096B-B0819D4D9F0D}"/>
              </a:ext>
            </a:extLst>
          </p:cNvPr>
          <p:cNvCxnSpPr>
            <a:cxnSpLocks/>
          </p:cNvCxnSpPr>
          <p:nvPr/>
        </p:nvCxnSpPr>
        <p:spPr>
          <a:xfrm flipV="1">
            <a:off x="7819935" y="1863950"/>
            <a:ext cx="1543050" cy="793750"/>
          </a:xfrm>
          <a:prstGeom prst="straightConnector1">
            <a:avLst/>
          </a:prstGeom>
          <a:ln w="12700">
            <a:solidFill>
              <a:schemeClr val="accent3">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B0AD0DD3-5F84-06E3-21CF-6FC886EF95A6}"/>
              </a:ext>
            </a:extLst>
          </p:cNvPr>
          <p:cNvSpPr txBox="1"/>
          <p:nvPr/>
        </p:nvSpPr>
        <p:spPr>
          <a:xfrm rot="19920000">
            <a:off x="7955572" y="1964979"/>
            <a:ext cx="12708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accent3">
                    <a:lumMod val="76000"/>
                  </a:schemeClr>
                </a:solidFill>
                <a:ea typeface="+mn-lt"/>
                <a:cs typeface="+mn-lt"/>
              </a:rPr>
              <a:t>Authentication</a:t>
            </a:r>
            <a:endParaRPr lang="en-US" sz="1200" b="1">
              <a:solidFill>
                <a:schemeClr val="accent3">
                  <a:lumMod val="76000"/>
                </a:schemeClr>
              </a:solidFill>
            </a:endParaRPr>
          </a:p>
        </p:txBody>
      </p:sp>
      <p:cxnSp>
        <p:nvCxnSpPr>
          <p:cNvPr id="66" name="Straight Arrow Connector 65">
            <a:extLst>
              <a:ext uri="{FF2B5EF4-FFF2-40B4-BE49-F238E27FC236}">
                <a16:creationId xmlns:a16="http://schemas.microsoft.com/office/drawing/2014/main" id="{A3B5EE7B-8574-F565-D157-45F100EBECB6}"/>
              </a:ext>
            </a:extLst>
          </p:cNvPr>
          <p:cNvCxnSpPr/>
          <p:nvPr/>
        </p:nvCxnSpPr>
        <p:spPr>
          <a:xfrm flipH="1">
            <a:off x="7816850" y="3397250"/>
            <a:ext cx="927100" cy="6350"/>
          </a:xfrm>
          <a:prstGeom prst="straightConnector1">
            <a:avLst/>
          </a:prstGeom>
          <a:ln>
            <a:solidFill>
              <a:schemeClr val="accent3">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69B628D-65C8-1E5B-4C69-A134A41E3878}"/>
              </a:ext>
            </a:extLst>
          </p:cNvPr>
          <p:cNvSpPr/>
          <p:nvPr/>
        </p:nvSpPr>
        <p:spPr>
          <a:xfrm>
            <a:off x="1325033" y="4542367"/>
            <a:ext cx="706965" cy="2243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accent3">
                    <a:lumMod val="49000"/>
                  </a:schemeClr>
                </a:solidFill>
              </a:rPr>
              <a:t>React</a:t>
            </a:r>
          </a:p>
        </p:txBody>
      </p:sp>
      <p:sp>
        <p:nvSpPr>
          <p:cNvPr id="4" name="Rectangle 3">
            <a:extLst>
              <a:ext uri="{FF2B5EF4-FFF2-40B4-BE49-F238E27FC236}">
                <a16:creationId xmlns:a16="http://schemas.microsoft.com/office/drawing/2014/main" id="{33A90AFF-FC70-A0EB-E0DC-E253A4617E9E}"/>
              </a:ext>
            </a:extLst>
          </p:cNvPr>
          <p:cNvSpPr/>
          <p:nvPr/>
        </p:nvSpPr>
        <p:spPr>
          <a:xfrm>
            <a:off x="2175934" y="4555067"/>
            <a:ext cx="1083730" cy="2116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accent3">
                    <a:lumMod val="49000"/>
                  </a:schemeClr>
                </a:solidFill>
              </a:rPr>
              <a:t>JavaScript</a:t>
            </a:r>
          </a:p>
        </p:txBody>
      </p:sp>
      <p:sp>
        <p:nvSpPr>
          <p:cNvPr id="5" name="Rectangle 4">
            <a:extLst>
              <a:ext uri="{FF2B5EF4-FFF2-40B4-BE49-F238E27FC236}">
                <a16:creationId xmlns:a16="http://schemas.microsoft.com/office/drawing/2014/main" id="{2AC908B0-5C54-9FB1-7440-8C8C724C0D19}"/>
              </a:ext>
            </a:extLst>
          </p:cNvPr>
          <p:cNvSpPr/>
          <p:nvPr/>
        </p:nvSpPr>
        <p:spPr>
          <a:xfrm>
            <a:off x="1257299" y="5647266"/>
            <a:ext cx="774698" cy="215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accent3">
                    <a:lumMod val="49000"/>
                  </a:schemeClr>
                </a:solidFill>
              </a:rPr>
              <a:t>HTML 5</a:t>
            </a:r>
          </a:p>
        </p:txBody>
      </p:sp>
      <p:sp>
        <p:nvSpPr>
          <p:cNvPr id="7" name="Rectangle 6">
            <a:extLst>
              <a:ext uri="{FF2B5EF4-FFF2-40B4-BE49-F238E27FC236}">
                <a16:creationId xmlns:a16="http://schemas.microsoft.com/office/drawing/2014/main" id="{00439713-956E-1DB3-277E-3B378B0A5C6E}"/>
              </a:ext>
            </a:extLst>
          </p:cNvPr>
          <p:cNvSpPr/>
          <p:nvPr/>
        </p:nvSpPr>
        <p:spPr>
          <a:xfrm>
            <a:off x="2117164" y="5651001"/>
            <a:ext cx="1150468" cy="2121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accent3">
                    <a:lumMod val="49000"/>
                  </a:schemeClr>
                </a:solidFill>
              </a:rPr>
              <a:t>Tailwind CSS</a:t>
            </a:r>
          </a:p>
        </p:txBody>
      </p:sp>
      <p:sp>
        <p:nvSpPr>
          <p:cNvPr id="8" name="Rectangle 7">
            <a:extLst>
              <a:ext uri="{FF2B5EF4-FFF2-40B4-BE49-F238E27FC236}">
                <a16:creationId xmlns:a16="http://schemas.microsoft.com/office/drawing/2014/main" id="{8F58B819-2871-5F26-177D-AD889C0F4C5E}"/>
              </a:ext>
            </a:extLst>
          </p:cNvPr>
          <p:cNvSpPr/>
          <p:nvPr/>
        </p:nvSpPr>
        <p:spPr>
          <a:xfrm>
            <a:off x="5079998" y="4508499"/>
            <a:ext cx="1079498" cy="215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accent3">
                    <a:lumMod val="49000"/>
                  </a:schemeClr>
                </a:solidFill>
              </a:rPr>
              <a:t>Node.js</a:t>
            </a:r>
            <a:endParaRPr lang="en-US">
              <a:solidFill>
                <a:schemeClr val="accent3">
                  <a:lumMod val="49000"/>
                </a:schemeClr>
              </a:solidFill>
            </a:endParaRPr>
          </a:p>
        </p:txBody>
      </p:sp>
      <p:sp>
        <p:nvSpPr>
          <p:cNvPr id="9" name="Rectangle 8">
            <a:extLst>
              <a:ext uri="{FF2B5EF4-FFF2-40B4-BE49-F238E27FC236}">
                <a16:creationId xmlns:a16="http://schemas.microsoft.com/office/drawing/2014/main" id="{3B38B3BF-6B93-FBFD-2CDF-2664EFD643AE}"/>
              </a:ext>
            </a:extLst>
          </p:cNvPr>
          <p:cNvSpPr/>
          <p:nvPr/>
        </p:nvSpPr>
        <p:spPr>
          <a:xfrm>
            <a:off x="6400798" y="4516966"/>
            <a:ext cx="821265" cy="1947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err="1">
                <a:solidFill>
                  <a:schemeClr val="accent3">
                    <a:lumMod val="49000"/>
                  </a:schemeClr>
                </a:solidFill>
              </a:rPr>
              <a:t>Fiware</a:t>
            </a:r>
            <a:endParaRPr lang="en-US">
              <a:solidFill>
                <a:schemeClr val="accent3">
                  <a:lumMod val="49000"/>
                </a:schemeClr>
              </a:solidFill>
            </a:endParaRPr>
          </a:p>
        </p:txBody>
      </p:sp>
      <p:sp>
        <p:nvSpPr>
          <p:cNvPr id="10" name="Rectangle 9">
            <a:extLst>
              <a:ext uri="{FF2B5EF4-FFF2-40B4-BE49-F238E27FC236}">
                <a16:creationId xmlns:a16="http://schemas.microsoft.com/office/drawing/2014/main" id="{4E241B24-1420-9B0D-E2AE-B8047B4E7DEA}"/>
              </a:ext>
            </a:extLst>
          </p:cNvPr>
          <p:cNvSpPr/>
          <p:nvPr/>
        </p:nvSpPr>
        <p:spPr>
          <a:xfrm>
            <a:off x="5731931" y="5647265"/>
            <a:ext cx="1079498" cy="215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accent3">
                    <a:lumMod val="49000"/>
                  </a:schemeClr>
                </a:solidFill>
              </a:rPr>
              <a:t>WebSocket</a:t>
            </a:r>
            <a:endParaRPr lang="en-US">
              <a:solidFill>
                <a:schemeClr val="accent3">
                  <a:lumMod val="49000"/>
                </a:schemeClr>
              </a:solidFill>
            </a:endParaRPr>
          </a:p>
        </p:txBody>
      </p:sp>
      <p:sp>
        <p:nvSpPr>
          <p:cNvPr id="11" name="Rectangle 10">
            <a:extLst>
              <a:ext uri="{FF2B5EF4-FFF2-40B4-BE49-F238E27FC236}">
                <a16:creationId xmlns:a16="http://schemas.microsoft.com/office/drawing/2014/main" id="{1AF6A444-AE48-1823-B439-BAACA5FA54C5}"/>
              </a:ext>
            </a:extLst>
          </p:cNvPr>
          <p:cNvSpPr/>
          <p:nvPr/>
        </p:nvSpPr>
        <p:spPr>
          <a:xfrm>
            <a:off x="9245598" y="2260600"/>
            <a:ext cx="1079498" cy="1989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accent3">
                    <a:lumMod val="49000"/>
                  </a:schemeClr>
                </a:solidFill>
              </a:rPr>
              <a:t>OpenVPN</a:t>
            </a:r>
            <a:endParaRPr lang="en-US">
              <a:solidFill>
                <a:schemeClr val="accent3">
                  <a:lumMod val="49000"/>
                </a:schemeClr>
              </a:solidFill>
            </a:endParaRPr>
          </a:p>
        </p:txBody>
      </p:sp>
      <p:sp>
        <p:nvSpPr>
          <p:cNvPr id="13" name="Slide Number Placeholder 12">
            <a:extLst>
              <a:ext uri="{FF2B5EF4-FFF2-40B4-BE49-F238E27FC236}">
                <a16:creationId xmlns:a16="http://schemas.microsoft.com/office/drawing/2014/main" id="{F815CC09-2B23-C8DE-4391-78A745E11877}"/>
              </a:ext>
            </a:extLst>
          </p:cNvPr>
          <p:cNvSpPr>
            <a:spLocks noGrp="1"/>
          </p:cNvSpPr>
          <p:nvPr>
            <p:ph type="sldNum" sz="quarter" idx="12"/>
          </p:nvPr>
        </p:nvSpPr>
        <p:spPr/>
        <p:txBody>
          <a:bodyPr/>
          <a:lstStyle/>
          <a:p>
            <a:fld id="{5E4DE196-8A13-4FF7-A07E-102851959EAB}" type="slidenum">
              <a:rPr lang="en-US" smtClean="0"/>
              <a:t>16</a:t>
            </a:fld>
            <a:endParaRPr lang="en-US"/>
          </a:p>
        </p:txBody>
      </p:sp>
      <p:grpSp>
        <p:nvGrpSpPr>
          <p:cNvPr id="18" name="Group 17">
            <a:extLst>
              <a:ext uri="{FF2B5EF4-FFF2-40B4-BE49-F238E27FC236}">
                <a16:creationId xmlns:a16="http://schemas.microsoft.com/office/drawing/2014/main" id="{7DCB2D1F-14C0-D8B3-1DCA-C55A94F8AC0E}"/>
              </a:ext>
            </a:extLst>
          </p:cNvPr>
          <p:cNvGrpSpPr/>
          <p:nvPr/>
        </p:nvGrpSpPr>
        <p:grpSpPr>
          <a:xfrm>
            <a:off x="0" y="6356350"/>
            <a:ext cx="12192000" cy="660101"/>
            <a:chOff x="0" y="6356350"/>
            <a:chExt cx="12192000" cy="660101"/>
          </a:xfrm>
        </p:grpSpPr>
        <p:sp>
          <p:nvSpPr>
            <p:cNvPr id="12" name="Rectangle 11">
              <a:extLst>
                <a:ext uri="{FF2B5EF4-FFF2-40B4-BE49-F238E27FC236}">
                  <a16:creationId xmlns:a16="http://schemas.microsoft.com/office/drawing/2014/main" id="{203E91EE-61FC-9087-9DCB-274F761D5059}"/>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4" name="Picture 13" descr="A blue background with white text&#10;&#10;Description automatically generated">
              <a:extLst>
                <a:ext uri="{FF2B5EF4-FFF2-40B4-BE49-F238E27FC236}">
                  <a16:creationId xmlns:a16="http://schemas.microsoft.com/office/drawing/2014/main" id="{00A7B346-910D-BC71-0778-992FEC21CD6A}"/>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083" t="33678" r="86893" b="33788"/>
            <a:stretch/>
          </p:blipFill>
          <p:spPr>
            <a:xfrm>
              <a:off x="160827" y="6372024"/>
              <a:ext cx="352817" cy="474566"/>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6EFB5009-2492-47F1-6B57-C9C2BBC7022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sp>
          <p:nvSpPr>
            <p:cNvPr id="16" name="TextBox 15">
              <a:extLst>
                <a:ext uri="{FF2B5EF4-FFF2-40B4-BE49-F238E27FC236}">
                  <a16:creationId xmlns:a16="http://schemas.microsoft.com/office/drawing/2014/main" id="{EE00D5DD-ADF9-AC91-04AC-BC95351E451F}"/>
                </a:ext>
              </a:extLst>
            </p:cNvPr>
            <p:cNvSpPr txBox="1"/>
            <p:nvPr/>
          </p:nvSpPr>
          <p:spPr>
            <a:xfrm>
              <a:off x="474214" y="6370120"/>
              <a:ext cx="4475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Aptos Light"/>
                  <a:ea typeface="Calibri"/>
                  <a:cs typeface="Calibri"/>
                </a:rPr>
                <a:t>TAMPERE</a:t>
              </a:r>
              <a:endParaRPr lang="en-US"/>
            </a:p>
            <a:p>
              <a:endParaRPr lang="en-US">
                <a:solidFill>
                  <a:schemeClr val="bg1"/>
                </a:solidFill>
                <a:ea typeface="Calibri"/>
                <a:cs typeface="Calibri"/>
              </a:endParaRPr>
            </a:p>
          </p:txBody>
        </p:sp>
        <p:sp>
          <p:nvSpPr>
            <p:cNvPr id="17" name="TextBox 16">
              <a:extLst>
                <a:ext uri="{FF2B5EF4-FFF2-40B4-BE49-F238E27FC236}">
                  <a16:creationId xmlns:a16="http://schemas.microsoft.com/office/drawing/2014/main" id="{9B9AD640-2337-159E-E3EB-C73B848CD25C}"/>
                </a:ext>
              </a:extLst>
            </p:cNvPr>
            <p:cNvSpPr txBox="1"/>
            <p:nvPr/>
          </p:nvSpPr>
          <p:spPr>
            <a:xfrm>
              <a:off x="476950" y="6597040"/>
              <a:ext cx="31001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aseline="0">
                  <a:solidFill>
                    <a:srgbClr val="FFFFFF"/>
                  </a:solidFill>
                  <a:latin typeface="Aptos Light"/>
                </a:rPr>
                <a:t>University of Applied Sciences</a:t>
              </a:r>
              <a:endParaRPr lang="en-US" sz="1000"/>
            </a:p>
          </p:txBody>
        </p:sp>
      </p:grpSp>
    </p:spTree>
    <p:extLst>
      <p:ext uri="{BB962C8B-B14F-4D97-AF65-F5344CB8AC3E}">
        <p14:creationId xmlns:p14="http://schemas.microsoft.com/office/powerpoint/2010/main" val="1116241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p:txBody>
          <a:bodyPr vert="horz" lIns="91440" tIns="45720" rIns="91440" bIns="45720" rtlCol="0" anchor="ctr">
            <a:normAutofit/>
          </a:bodyPr>
          <a:lstStyle/>
          <a:p>
            <a:pPr algn="ctr"/>
            <a:r>
              <a:rPr lang="en-US" sz="4400" b="1">
                <a:latin typeface="Calibri"/>
                <a:ea typeface="Calibri"/>
                <a:cs typeface="Calibri"/>
              </a:rPr>
              <a:t>Evaluation Plan</a:t>
            </a:r>
            <a:endParaRPr lang="en-US"/>
          </a:p>
        </p:txBody>
      </p:sp>
      <p:sp>
        <p:nvSpPr>
          <p:cNvPr id="7" name="Text Placeholder 6">
            <a:extLst>
              <a:ext uri="{FF2B5EF4-FFF2-40B4-BE49-F238E27FC236}">
                <a16:creationId xmlns:a16="http://schemas.microsoft.com/office/drawing/2014/main" id="{01F08B91-DFC9-E81D-515C-80AC33F750DF}"/>
              </a:ext>
            </a:extLst>
          </p:cNvPr>
          <p:cNvSpPr>
            <a:spLocks noGrp="1"/>
          </p:cNvSpPr>
          <p:nvPr>
            <p:ph idx="1"/>
          </p:nvPr>
        </p:nvSpPr>
        <p:spPr>
          <a:xfrm>
            <a:off x="868753" y="2157984"/>
            <a:ext cx="10451519" cy="2534034"/>
          </a:xfrm>
        </p:spPr>
        <p:txBody>
          <a:bodyPr vert="horz" lIns="91440" tIns="45720" rIns="91440" bIns="45720" rtlCol="0" anchor="t">
            <a:normAutofit/>
          </a:bodyPr>
          <a:lstStyle/>
          <a:p>
            <a:pPr>
              <a:lnSpc>
                <a:spcPct val="150000"/>
              </a:lnSpc>
            </a:pPr>
            <a:r>
              <a:rPr lang="en-US" sz="2200" b="1"/>
              <a:t>Conducting the System Usability Scale questionnaire (SUS) - December 24</a:t>
            </a:r>
          </a:p>
          <a:p>
            <a:pPr>
              <a:lnSpc>
                <a:spcPct val="150000"/>
              </a:lnSpc>
            </a:pPr>
            <a:r>
              <a:rPr lang="en-US" sz="2200" b="1"/>
              <a:t>Open-ended questions for gathering detailed feedback – December 24</a:t>
            </a:r>
          </a:p>
          <a:p>
            <a:pPr>
              <a:lnSpc>
                <a:spcPct val="150000"/>
              </a:lnSpc>
            </a:pPr>
            <a:r>
              <a:rPr lang="en-US" sz="2200" b="1"/>
              <a:t>Demonstrating the project to lab workers – March 25</a:t>
            </a:r>
          </a:p>
          <a:p>
            <a:pPr>
              <a:lnSpc>
                <a:spcPct val="150000"/>
              </a:lnSpc>
            </a:pPr>
            <a:r>
              <a:rPr lang="en-US" sz="2200" b="1"/>
              <a:t>Presenting to students who are enrolled in relevant courses – March 25 </a:t>
            </a:r>
          </a:p>
          <a:p>
            <a:endParaRPr lang="en-US"/>
          </a:p>
        </p:txBody>
      </p:sp>
      <p:pic>
        <p:nvPicPr>
          <p:cNvPr id="4" name="Picture 3" descr="Emoji 100 PNG transparents - StickPNG">
            <a:extLst>
              <a:ext uri="{FF2B5EF4-FFF2-40B4-BE49-F238E27FC236}">
                <a16:creationId xmlns:a16="http://schemas.microsoft.com/office/drawing/2014/main" id="{135B8137-1FDA-1D11-DF7A-DB84198FD562}"/>
              </a:ext>
            </a:extLst>
          </p:cNvPr>
          <p:cNvPicPr>
            <a:picLocks noChangeAspect="1"/>
          </p:cNvPicPr>
          <p:nvPr/>
        </p:nvPicPr>
        <p:blipFill>
          <a:blip r:embed="rId3">
            <a:alphaModFix amt="9000"/>
            <a:extLst>
              <a:ext uri="{BEBA8EAE-BF5A-486C-A8C5-ECC9F3942E4B}">
                <a14:imgProps xmlns:a14="http://schemas.microsoft.com/office/drawing/2010/main">
                  <a14:imgLayer r:embed="rId4">
                    <a14:imgEffect>
                      <a14:saturation sat="0"/>
                    </a14:imgEffect>
                    <a14:imgEffect>
                      <a14:brightnessContrast contrast="5000"/>
                    </a14:imgEffect>
                  </a14:imgLayer>
                </a14:imgProps>
              </a:ext>
            </a:extLst>
          </a:blip>
          <a:stretch>
            <a:fillRect/>
          </a:stretch>
        </p:blipFill>
        <p:spPr>
          <a:xfrm rot="20280000">
            <a:off x="7756156" y="2558833"/>
            <a:ext cx="5575300" cy="5575300"/>
          </a:xfrm>
          <a:prstGeom prst="rect">
            <a:avLst/>
          </a:prstGeom>
        </p:spPr>
      </p:pic>
      <p:sp>
        <p:nvSpPr>
          <p:cNvPr id="5" name="Slide Number Placeholder 4">
            <a:extLst>
              <a:ext uri="{FF2B5EF4-FFF2-40B4-BE49-F238E27FC236}">
                <a16:creationId xmlns:a16="http://schemas.microsoft.com/office/drawing/2014/main" id="{556CBBBC-EF19-2241-E821-B504474CE7F5}"/>
              </a:ext>
            </a:extLst>
          </p:cNvPr>
          <p:cNvSpPr>
            <a:spLocks noGrp="1"/>
          </p:cNvSpPr>
          <p:nvPr>
            <p:ph type="sldNum" sz="quarter" idx="12"/>
          </p:nvPr>
        </p:nvSpPr>
        <p:spPr/>
        <p:txBody>
          <a:bodyPr/>
          <a:lstStyle/>
          <a:p>
            <a:fld id="{5E4DE196-8A13-4FF7-A07E-102851959EAB}" type="slidenum">
              <a:rPr lang="en-US" smtClean="0"/>
              <a:t>17</a:t>
            </a:fld>
            <a:endParaRPr lang="en-US"/>
          </a:p>
        </p:txBody>
      </p:sp>
      <p:grpSp>
        <p:nvGrpSpPr>
          <p:cNvPr id="12" name="Group 11">
            <a:extLst>
              <a:ext uri="{FF2B5EF4-FFF2-40B4-BE49-F238E27FC236}">
                <a16:creationId xmlns:a16="http://schemas.microsoft.com/office/drawing/2014/main" id="{3D0804F1-8672-833F-1611-E7824FA03375}"/>
              </a:ext>
            </a:extLst>
          </p:cNvPr>
          <p:cNvGrpSpPr/>
          <p:nvPr/>
        </p:nvGrpSpPr>
        <p:grpSpPr>
          <a:xfrm>
            <a:off x="0" y="6356350"/>
            <a:ext cx="12192000" cy="660101"/>
            <a:chOff x="0" y="6356350"/>
            <a:chExt cx="12192000" cy="660101"/>
          </a:xfrm>
        </p:grpSpPr>
        <p:sp>
          <p:nvSpPr>
            <p:cNvPr id="6" name="Rectangle 5">
              <a:extLst>
                <a:ext uri="{FF2B5EF4-FFF2-40B4-BE49-F238E27FC236}">
                  <a16:creationId xmlns:a16="http://schemas.microsoft.com/office/drawing/2014/main" id="{03E81EC6-83A9-DD0F-9D98-BECD2AA1FE5B}"/>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descr="A blue background with white text&#10;&#10;Description automatically generated">
              <a:extLst>
                <a:ext uri="{FF2B5EF4-FFF2-40B4-BE49-F238E27FC236}">
                  <a16:creationId xmlns:a16="http://schemas.microsoft.com/office/drawing/2014/main" id="{2B9847CD-3C66-2DB2-718A-17BA2DDBFCE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83" t="33678" r="86893" b="33788"/>
            <a:stretch/>
          </p:blipFill>
          <p:spPr>
            <a:xfrm>
              <a:off x="160827" y="6372024"/>
              <a:ext cx="352817" cy="474566"/>
            </a:xfrm>
            <a:prstGeom prst="rect">
              <a:avLst/>
            </a:prstGeom>
          </p:spPr>
        </p:pic>
        <p:pic>
          <p:nvPicPr>
            <p:cNvPr id="9" name="Picture 8" descr="A blue and white sign with white text&#10;&#10;Description automatically generated">
              <a:extLst>
                <a:ext uri="{FF2B5EF4-FFF2-40B4-BE49-F238E27FC236}">
                  <a16:creationId xmlns:a16="http://schemas.microsoft.com/office/drawing/2014/main" id="{F10E640E-365F-D2A3-E01E-2A9771B8BE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sp>
          <p:nvSpPr>
            <p:cNvPr id="10" name="TextBox 9">
              <a:extLst>
                <a:ext uri="{FF2B5EF4-FFF2-40B4-BE49-F238E27FC236}">
                  <a16:creationId xmlns:a16="http://schemas.microsoft.com/office/drawing/2014/main" id="{6BFE201E-9A89-C903-473A-670ACE03EF90}"/>
                </a:ext>
              </a:extLst>
            </p:cNvPr>
            <p:cNvSpPr txBox="1"/>
            <p:nvPr/>
          </p:nvSpPr>
          <p:spPr>
            <a:xfrm>
              <a:off x="474214" y="6370120"/>
              <a:ext cx="4475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Aptos Light"/>
                  <a:ea typeface="Calibri"/>
                  <a:cs typeface="Calibri"/>
                </a:rPr>
                <a:t>TAMPERE</a:t>
              </a:r>
              <a:endParaRPr lang="en-US"/>
            </a:p>
            <a:p>
              <a:endParaRPr lang="en-US">
                <a:solidFill>
                  <a:schemeClr val="bg1"/>
                </a:solidFill>
                <a:ea typeface="Calibri"/>
                <a:cs typeface="Calibri"/>
              </a:endParaRPr>
            </a:p>
          </p:txBody>
        </p:sp>
        <p:sp>
          <p:nvSpPr>
            <p:cNvPr id="11" name="TextBox 10">
              <a:extLst>
                <a:ext uri="{FF2B5EF4-FFF2-40B4-BE49-F238E27FC236}">
                  <a16:creationId xmlns:a16="http://schemas.microsoft.com/office/drawing/2014/main" id="{C97E963B-1EB9-5C9A-486A-598635C269D4}"/>
                </a:ext>
              </a:extLst>
            </p:cNvPr>
            <p:cNvSpPr txBox="1"/>
            <p:nvPr/>
          </p:nvSpPr>
          <p:spPr>
            <a:xfrm>
              <a:off x="476950" y="6597040"/>
              <a:ext cx="31001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aseline="0">
                  <a:solidFill>
                    <a:srgbClr val="FFFFFF"/>
                  </a:solidFill>
                  <a:latin typeface="Aptos Light"/>
                </a:rPr>
                <a:t>University of Applied Sciences</a:t>
              </a:r>
              <a:endParaRPr lang="en-US" sz="1000"/>
            </a:p>
          </p:txBody>
        </p:sp>
      </p:grpSp>
    </p:spTree>
    <p:extLst>
      <p:ext uri="{BB962C8B-B14F-4D97-AF65-F5344CB8AC3E}">
        <p14:creationId xmlns:p14="http://schemas.microsoft.com/office/powerpoint/2010/main" val="1470618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Bullseye outline">
            <a:extLst>
              <a:ext uri="{FF2B5EF4-FFF2-40B4-BE49-F238E27FC236}">
                <a16:creationId xmlns:a16="http://schemas.microsoft.com/office/drawing/2014/main" id="{627036CA-8977-FE62-22B8-93C01A572C2B}"/>
              </a:ext>
            </a:extLst>
          </p:cNvPr>
          <p:cNvPicPr>
            <a:picLocks noChangeAspect="1"/>
          </p:cNvPicPr>
          <p:nvPr/>
        </p:nvPicPr>
        <p:blipFill>
          <a:blip r:embed="rId3">
            <a:alphaModFix amt="33000"/>
            <a:extLst>
              <a:ext uri="{96DAC541-7B7A-43D3-8B79-37D633B846F1}">
                <asvg:svgBlip xmlns:asvg="http://schemas.microsoft.com/office/drawing/2016/SVG/main" r:embed="rId4"/>
              </a:ext>
            </a:extLst>
          </a:blip>
          <a:stretch>
            <a:fillRect/>
          </a:stretch>
        </p:blipFill>
        <p:spPr>
          <a:xfrm>
            <a:off x="5518982" y="942624"/>
            <a:ext cx="8572317" cy="8572317"/>
          </a:xfrm>
          <a:prstGeom prst="rect">
            <a:avLst/>
          </a:prstGeom>
        </p:spPr>
      </p:pic>
      <p:sp>
        <p:nvSpPr>
          <p:cNvPr id="3" name="Content Placeholder 2">
            <a:extLst>
              <a:ext uri="{FF2B5EF4-FFF2-40B4-BE49-F238E27FC236}">
                <a16:creationId xmlns:a16="http://schemas.microsoft.com/office/drawing/2014/main" id="{699C596B-A561-C549-D135-9B236BD66F27}"/>
              </a:ext>
            </a:extLst>
          </p:cNvPr>
          <p:cNvSpPr>
            <a:spLocks noGrp="1"/>
          </p:cNvSpPr>
          <p:nvPr>
            <p:ph idx="1"/>
          </p:nvPr>
        </p:nvSpPr>
        <p:spPr>
          <a:xfrm>
            <a:off x="861471" y="1953268"/>
            <a:ext cx="10461539" cy="3278364"/>
          </a:xfrm>
        </p:spPr>
        <p:txBody>
          <a:bodyPr vert="horz" lIns="91440" tIns="45720" rIns="91440" bIns="45720" rtlCol="0" anchor="t">
            <a:normAutofit/>
          </a:bodyPr>
          <a:lstStyle/>
          <a:p>
            <a:r>
              <a:rPr lang="en-US" sz="2200" b="1">
                <a:ea typeface="+mn-lt"/>
                <a:cs typeface="+mn-lt"/>
              </a:rPr>
              <a:t>High Data Accuracy</a:t>
            </a:r>
            <a:endParaRPr lang="en-US" sz="2200">
              <a:ea typeface="+mn-lt"/>
              <a:cs typeface="+mn-lt"/>
            </a:endParaRPr>
          </a:p>
          <a:p>
            <a:pPr lvl="1">
              <a:buFont typeface="Courier New" panose="020B0604020202020204" pitchFamily="34" charset="0"/>
              <a:buChar char="o"/>
            </a:pPr>
            <a:r>
              <a:rPr lang="en-US" sz="2000"/>
              <a:t>The system will guarantee that all sensor data is transmitted and displayed with high precision.</a:t>
            </a:r>
          </a:p>
          <a:p>
            <a:r>
              <a:rPr lang="en-US" sz="2200" b="1"/>
              <a:t>Scalable Architecture</a:t>
            </a:r>
          </a:p>
          <a:p>
            <a:pPr lvl="1">
              <a:buFont typeface="Courier New" panose="020B0604020202020204" pitchFamily="34" charset="0"/>
              <a:buChar char="o"/>
            </a:pPr>
            <a:r>
              <a:rPr lang="en-US" sz="2000"/>
              <a:t>Supporting increasing numbers of devices without compromising performance.</a:t>
            </a:r>
          </a:p>
          <a:p>
            <a:r>
              <a:rPr lang="en-US" sz="2200" b="1"/>
              <a:t>Demonstration of Robust IoT and Data Monitoring Capabilities</a:t>
            </a:r>
          </a:p>
          <a:p>
            <a:pPr lvl="1">
              <a:buFont typeface="Courier New" panose="020B0604020202020204" pitchFamily="34" charset="0"/>
              <a:buChar char="o"/>
            </a:pPr>
            <a:r>
              <a:rPr lang="en-US" sz="2000"/>
              <a:t>System's ability to monitor and process live data from robotics and sensors.</a:t>
            </a:r>
          </a:p>
        </p:txBody>
      </p:sp>
      <p:sp>
        <p:nvSpPr>
          <p:cNvPr id="13" name="Title 1">
            <a:extLst>
              <a:ext uri="{FF2B5EF4-FFF2-40B4-BE49-F238E27FC236}">
                <a16:creationId xmlns:a16="http://schemas.microsoft.com/office/drawing/2014/main" id="{9DD8892F-E332-BB3A-7ED3-CE2C84171685}"/>
              </a:ext>
            </a:extLst>
          </p:cNvPr>
          <p:cNvSpPr txBox="1">
            <a:spLocks/>
          </p:cNvSpPr>
          <p:nvPr/>
        </p:nvSpPr>
        <p:spPr>
          <a:xfrm>
            <a:off x="978016" y="615541"/>
            <a:ext cx="10449784" cy="126592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a:lstStyle>
          <a:p>
            <a:pPr algn="ctr"/>
            <a:r>
              <a:rPr lang="en-US" sz="4400" b="1">
                <a:latin typeface="Calibri"/>
                <a:ea typeface="Calibri"/>
                <a:cs typeface="Calibri"/>
              </a:rPr>
              <a:t>Project Goals</a:t>
            </a:r>
          </a:p>
        </p:txBody>
      </p:sp>
      <p:sp>
        <p:nvSpPr>
          <p:cNvPr id="5" name="Slide Number Placeholder 4">
            <a:extLst>
              <a:ext uri="{FF2B5EF4-FFF2-40B4-BE49-F238E27FC236}">
                <a16:creationId xmlns:a16="http://schemas.microsoft.com/office/drawing/2014/main" id="{012BA1FF-4A60-130B-6FB5-B84A800440E0}"/>
              </a:ext>
            </a:extLst>
          </p:cNvPr>
          <p:cNvSpPr>
            <a:spLocks noGrp="1"/>
          </p:cNvSpPr>
          <p:nvPr>
            <p:ph type="sldNum" sz="quarter" idx="12"/>
          </p:nvPr>
        </p:nvSpPr>
        <p:spPr/>
        <p:txBody>
          <a:bodyPr/>
          <a:lstStyle/>
          <a:p>
            <a:fld id="{5E4DE196-8A13-4FF7-A07E-102851959EAB}" type="slidenum">
              <a:rPr lang="en-US" smtClean="0"/>
              <a:t>18</a:t>
            </a:fld>
            <a:endParaRPr lang="en-US"/>
          </a:p>
        </p:txBody>
      </p:sp>
      <p:grpSp>
        <p:nvGrpSpPr>
          <p:cNvPr id="11" name="Group 10">
            <a:extLst>
              <a:ext uri="{FF2B5EF4-FFF2-40B4-BE49-F238E27FC236}">
                <a16:creationId xmlns:a16="http://schemas.microsoft.com/office/drawing/2014/main" id="{45C18827-59F2-4FA5-C7E9-2BA9817E0035}"/>
              </a:ext>
            </a:extLst>
          </p:cNvPr>
          <p:cNvGrpSpPr/>
          <p:nvPr/>
        </p:nvGrpSpPr>
        <p:grpSpPr>
          <a:xfrm>
            <a:off x="0" y="6356350"/>
            <a:ext cx="12192000" cy="660101"/>
            <a:chOff x="0" y="6356350"/>
            <a:chExt cx="12192000" cy="660101"/>
          </a:xfrm>
        </p:grpSpPr>
        <p:sp>
          <p:nvSpPr>
            <p:cNvPr id="6" name="Rectangle 5">
              <a:extLst>
                <a:ext uri="{FF2B5EF4-FFF2-40B4-BE49-F238E27FC236}">
                  <a16:creationId xmlns:a16="http://schemas.microsoft.com/office/drawing/2014/main" id="{9DDDA8BA-FB3B-7F2A-6304-830C4D7B3DF0}"/>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6" descr="A blue background with white text&#10;&#10;Description automatically generated">
              <a:extLst>
                <a:ext uri="{FF2B5EF4-FFF2-40B4-BE49-F238E27FC236}">
                  <a16:creationId xmlns:a16="http://schemas.microsoft.com/office/drawing/2014/main" id="{78EFF9A7-6B0E-D1C5-043A-7EB1EC77997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83" t="33678" r="86893" b="33788"/>
            <a:stretch/>
          </p:blipFill>
          <p:spPr>
            <a:xfrm>
              <a:off x="160827" y="6372024"/>
              <a:ext cx="352817" cy="474566"/>
            </a:xfrm>
            <a:prstGeom prst="rect">
              <a:avLst/>
            </a:prstGeom>
          </p:spPr>
        </p:pic>
        <p:pic>
          <p:nvPicPr>
            <p:cNvPr id="8" name="Picture 7" descr="A blue and white sign with white text&#10;&#10;Description automatically generated">
              <a:extLst>
                <a:ext uri="{FF2B5EF4-FFF2-40B4-BE49-F238E27FC236}">
                  <a16:creationId xmlns:a16="http://schemas.microsoft.com/office/drawing/2014/main" id="{E1B44EC6-384C-A288-75FE-ADBCFC07E6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sp>
          <p:nvSpPr>
            <p:cNvPr id="9" name="TextBox 8">
              <a:extLst>
                <a:ext uri="{FF2B5EF4-FFF2-40B4-BE49-F238E27FC236}">
                  <a16:creationId xmlns:a16="http://schemas.microsoft.com/office/drawing/2014/main" id="{828D55CB-4C6D-8C47-A26E-DE0F82ED7A72}"/>
                </a:ext>
              </a:extLst>
            </p:cNvPr>
            <p:cNvSpPr txBox="1"/>
            <p:nvPr/>
          </p:nvSpPr>
          <p:spPr>
            <a:xfrm>
              <a:off x="474214" y="6370120"/>
              <a:ext cx="4475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Aptos Light"/>
                  <a:ea typeface="Calibri"/>
                  <a:cs typeface="Calibri"/>
                </a:rPr>
                <a:t>TAMPERE</a:t>
              </a:r>
              <a:endParaRPr lang="en-US"/>
            </a:p>
            <a:p>
              <a:endParaRPr lang="en-US">
                <a:solidFill>
                  <a:schemeClr val="bg1"/>
                </a:solidFill>
                <a:ea typeface="Calibri"/>
                <a:cs typeface="Calibri"/>
              </a:endParaRPr>
            </a:p>
          </p:txBody>
        </p:sp>
        <p:sp>
          <p:nvSpPr>
            <p:cNvPr id="10" name="TextBox 9">
              <a:extLst>
                <a:ext uri="{FF2B5EF4-FFF2-40B4-BE49-F238E27FC236}">
                  <a16:creationId xmlns:a16="http://schemas.microsoft.com/office/drawing/2014/main" id="{1F06A402-A57C-879B-1FA2-CD911FCE7F2B}"/>
                </a:ext>
              </a:extLst>
            </p:cNvPr>
            <p:cNvSpPr txBox="1"/>
            <p:nvPr/>
          </p:nvSpPr>
          <p:spPr>
            <a:xfrm>
              <a:off x="476950" y="6597040"/>
              <a:ext cx="31001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aseline="0">
                  <a:solidFill>
                    <a:srgbClr val="FFFFFF"/>
                  </a:solidFill>
                  <a:latin typeface="Aptos Light"/>
                </a:rPr>
                <a:t>University of Applied Sciences</a:t>
              </a:r>
              <a:endParaRPr lang="en-US" sz="1000"/>
            </a:p>
          </p:txBody>
        </p:sp>
      </p:grpSp>
    </p:spTree>
    <p:extLst>
      <p:ext uri="{BB962C8B-B14F-4D97-AF65-F5344CB8AC3E}">
        <p14:creationId xmlns:p14="http://schemas.microsoft.com/office/powerpoint/2010/main" val="2582995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eck mark Transparency Clip art Portable Network Graphics Computer ...">
            <a:extLst>
              <a:ext uri="{FF2B5EF4-FFF2-40B4-BE49-F238E27FC236}">
                <a16:creationId xmlns:a16="http://schemas.microsoft.com/office/drawing/2014/main" id="{ECF48839-9384-CA18-346B-C4F6CC91C289}"/>
              </a:ext>
            </a:extLst>
          </p:cNvPr>
          <p:cNvPicPr>
            <a:picLocks noChangeAspect="1"/>
          </p:cNvPicPr>
          <p:nvPr/>
        </p:nvPicPr>
        <p:blipFill>
          <a:blip r:embed="rId2">
            <a:alphaModFix amt="5000"/>
            <a:extLst>
              <a:ext uri="{BEBA8EAE-BF5A-486C-A8C5-ECC9F3942E4B}">
                <a14:imgProps xmlns:a14="http://schemas.microsoft.com/office/drawing/2010/main">
                  <a14:imgLayer r:embed="rId3">
                    <a14:imgEffect>
                      <a14:brightnessContrast bright="3000"/>
                    </a14:imgEffect>
                  </a14:imgLayer>
                </a14:imgProps>
              </a:ext>
            </a:extLst>
          </a:blip>
          <a:stretch>
            <a:fillRect/>
          </a:stretch>
        </p:blipFill>
        <p:spPr>
          <a:xfrm>
            <a:off x="9080311" y="3756082"/>
            <a:ext cx="2743199" cy="2598553"/>
          </a:xfrm>
          <a:prstGeom prst="rect">
            <a:avLst/>
          </a:prstGeom>
        </p:spPr>
      </p:pic>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p:txBody>
          <a:bodyPr vert="horz" lIns="91440" tIns="45720" rIns="91440" bIns="45720" rtlCol="0" anchor="ctr">
            <a:normAutofit/>
          </a:bodyPr>
          <a:lstStyle/>
          <a:p>
            <a:pPr algn="ctr"/>
            <a:r>
              <a:rPr lang="en-US" sz="4400" b="1">
                <a:latin typeface="Calibri"/>
                <a:ea typeface="Calibri"/>
                <a:cs typeface="Calibri"/>
              </a:rPr>
              <a:t>Success Criteria</a:t>
            </a:r>
            <a:endParaRPr lang="en-US"/>
          </a:p>
        </p:txBody>
      </p:sp>
      <p:sp>
        <p:nvSpPr>
          <p:cNvPr id="7" name="Text Placeholder 6">
            <a:extLst>
              <a:ext uri="{FF2B5EF4-FFF2-40B4-BE49-F238E27FC236}">
                <a16:creationId xmlns:a16="http://schemas.microsoft.com/office/drawing/2014/main" id="{01F08B91-DFC9-E81D-515C-80AC33F750DF}"/>
              </a:ext>
            </a:extLst>
          </p:cNvPr>
          <p:cNvSpPr>
            <a:spLocks noGrp="1"/>
          </p:cNvSpPr>
          <p:nvPr>
            <p:ph sz="half" idx="1"/>
          </p:nvPr>
        </p:nvSpPr>
        <p:spPr>
          <a:xfrm>
            <a:off x="1352413" y="2855528"/>
            <a:ext cx="2783929" cy="3029343"/>
          </a:xfrm>
        </p:spPr>
        <p:txBody>
          <a:bodyPr vert="horz" lIns="91440" tIns="45720" rIns="91440" bIns="45720" rtlCol="0" anchor="t">
            <a:noAutofit/>
          </a:bodyPr>
          <a:lstStyle/>
          <a:p>
            <a:pPr marL="0" indent="0">
              <a:buNone/>
            </a:pPr>
            <a:r>
              <a:rPr lang="en-US" sz="2200"/>
              <a:t>The website is easy to maintain and update, with clear documentation and well-structured code (e.g., IEEE 828-2012).</a:t>
            </a:r>
            <a:endParaRPr lang="en-US"/>
          </a:p>
          <a:p>
            <a:endParaRPr lang="en-US"/>
          </a:p>
        </p:txBody>
      </p:sp>
      <p:sp>
        <p:nvSpPr>
          <p:cNvPr id="9" name="Text Placeholder 6">
            <a:extLst>
              <a:ext uri="{FF2B5EF4-FFF2-40B4-BE49-F238E27FC236}">
                <a16:creationId xmlns:a16="http://schemas.microsoft.com/office/drawing/2014/main" id="{2D310A4E-1792-8F53-6FAF-528B7F631EC7}"/>
              </a:ext>
            </a:extLst>
          </p:cNvPr>
          <p:cNvSpPr txBox="1">
            <a:spLocks/>
          </p:cNvSpPr>
          <p:nvPr/>
        </p:nvSpPr>
        <p:spPr>
          <a:xfrm>
            <a:off x="4752561" y="2852674"/>
            <a:ext cx="3197278" cy="326657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a:t>The system has a high uptime percentage, consistently maintaining an availability of 95%, ensuring reliable access and minimal downtime for users.</a:t>
            </a:r>
            <a:endParaRPr lang="en-US"/>
          </a:p>
        </p:txBody>
      </p:sp>
      <p:sp>
        <p:nvSpPr>
          <p:cNvPr id="12" name="Text Placeholder 6">
            <a:extLst>
              <a:ext uri="{FF2B5EF4-FFF2-40B4-BE49-F238E27FC236}">
                <a16:creationId xmlns:a16="http://schemas.microsoft.com/office/drawing/2014/main" id="{346B3879-FE15-557F-C23F-83324D3908F0}"/>
              </a:ext>
            </a:extLst>
          </p:cNvPr>
          <p:cNvSpPr txBox="1">
            <a:spLocks/>
          </p:cNvSpPr>
          <p:nvPr/>
        </p:nvSpPr>
        <p:spPr>
          <a:xfrm>
            <a:off x="8144571" y="2848765"/>
            <a:ext cx="2783929" cy="2691476"/>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a:t>85% of users should be able to complete key tasks without assistance.</a:t>
            </a:r>
            <a:endParaRPr lang="en-US"/>
          </a:p>
        </p:txBody>
      </p:sp>
      <p:pic>
        <p:nvPicPr>
          <p:cNvPr id="13" name="Graphic 12" descr="Mining tools with solid fill">
            <a:extLst>
              <a:ext uri="{FF2B5EF4-FFF2-40B4-BE49-F238E27FC236}">
                <a16:creationId xmlns:a16="http://schemas.microsoft.com/office/drawing/2014/main" id="{CA683C39-7CA6-9CF6-E5AC-6374DBAEA9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9466" y="1850527"/>
            <a:ext cx="914400" cy="914400"/>
          </a:xfrm>
          <a:prstGeom prst="rect">
            <a:avLst/>
          </a:prstGeom>
        </p:spPr>
      </p:pic>
      <p:pic>
        <p:nvPicPr>
          <p:cNvPr id="14" name="Graphic 13" descr="Ui Ux with solid fill">
            <a:extLst>
              <a:ext uri="{FF2B5EF4-FFF2-40B4-BE49-F238E27FC236}">
                <a16:creationId xmlns:a16="http://schemas.microsoft.com/office/drawing/2014/main" id="{C3813125-F17A-E7D3-F146-F9904D1C0E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79173" y="1850527"/>
            <a:ext cx="914400" cy="914400"/>
          </a:xfrm>
          <a:prstGeom prst="rect">
            <a:avLst/>
          </a:prstGeom>
        </p:spPr>
      </p:pic>
      <p:pic>
        <p:nvPicPr>
          <p:cNvPr id="15" name="Graphic 14" descr="Handshake with solid fill">
            <a:extLst>
              <a:ext uri="{FF2B5EF4-FFF2-40B4-BE49-F238E27FC236}">
                <a16:creationId xmlns:a16="http://schemas.microsoft.com/office/drawing/2014/main" id="{400416C6-678C-240E-BDDF-8198747D4C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8800" y="1850527"/>
            <a:ext cx="914400" cy="914400"/>
          </a:xfrm>
          <a:prstGeom prst="rect">
            <a:avLst/>
          </a:prstGeom>
        </p:spPr>
      </p:pic>
      <p:sp>
        <p:nvSpPr>
          <p:cNvPr id="5" name="Slide Number Placeholder 4">
            <a:extLst>
              <a:ext uri="{FF2B5EF4-FFF2-40B4-BE49-F238E27FC236}">
                <a16:creationId xmlns:a16="http://schemas.microsoft.com/office/drawing/2014/main" id="{6F1FD257-3F32-C3FE-ABA8-18A1A4C404EB}"/>
              </a:ext>
            </a:extLst>
          </p:cNvPr>
          <p:cNvSpPr>
            <a:spLocks noGrp="1"/>
          </p:cNvSpPr>
          <p:nvPr>
            <p:ph type="sldNum" sz="quarter" idx="12"/>
          </p:nvPr>
        </p:nvSpPr>
        <p:spPr/>
        <p:txBody>
          <a:bodyPr/>
          <a:lstStyle/>
          <a:p>
            <a:fld id="{5E4DE196-8A13-4FF7-A07E-102851959EAB}" type="slidenum">
              <a:rPr lang="en-US" smtClean="0"/>
              <a:t>19</a:t>
            </a:fld>
            <a:endParaRPr lang="en-US"/>
          </a:p>
        </p:txBody>
      </p:sp>
      <p:grpSp>
        <p:nvGrpSpPr>
          <p:cNvPr id="17" name="Group 16">
            <a:extLst>
              <a:ext uri="{FF2B5EF4-FFF2-40B4-BE49-F238E27FC236}">
                <a16:creationId xmlns:a16="http://schemas.microsoft.com/office/drawing/2014/main" id="{2DF5D345-B3FF-8CB5-C140-296EC4CC9262}"/>
              </a:ext>
            </a:extLst>
          </p:cNvPr>
          <p:cNvGrpSpPr/>
          <p:nvPr/>
        </p:nvGrpSpPr>
        <p:grpSpPr>
          <a:xfrm>
            <a:off x="0" y="6356350"/>
            <a:ext cx="12192000" cy="660101"/>
            <a:chOff x="0" y="6356350"/>
            <a:chExt cx="12192000" cy="660101"/>
          </a:xfrm>
        </p:grpSpPr>
        <p:sp>
          <p:nvSpPr>
            <p:cNvPr id="6" name="Rectangle 5">
              <a:extLst>
                <a:ext uri="{FF2B5EF4-FFF2-40B4-BE49-F238E27FC236}">
                  <a16:creationId xmlns:a16="http://schemas.microsoft.com/office/drawing/2014/main" id="{321C5AB9-674F-A201-5151-9BAC755EEB4F}"/>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descr="A blue background with white text&#10;&#10;Description automatically generated">
              <a:extLst>
                <a:ext uri="{FF2B5EF4-FFF2-40B4-BE49-F238E27FC236}">
                  <a16:creationId xmlns:a16="http://schemas.microsoft.com/office/drawing/2014/main" id="{EAF143AC-DAD3-2D45-0221-0EE89F61576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083" t="33678" r="86893" b="33788"/>
            <a:stretch/>
          </p:blipFill>
          <p:spPr>
            <a:xfrm>
              <a:off x="160827" y="6372024"/>
              <a:ext cx="352817" cy="474566"/>
            </a:xfrm>
            <a:prstGeom prst="rect">
              <a:avLst/>
            </a:prstGeom>
          </p:spPr>
        </p:pic>
        <p:pic>
          <p:nvPicPr>
            <p:cNvPr id="10" name="Picture 9" descr="A blue and white sign with white text&#10;&#10;Description automatically generated">
              <a:extLst>
                <a:ext uri="{FF2B5EF4-FFF2-40B4-BE49-F238E27FC236}">
                  <a16:creationId xmlns:a16="http://schemas.microsoft.com/office/drawing/2014/main" id="{F419EABE-23F9-8B92-6B99-B9C160D53E7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sp>
          <p:nvSpPr>
            <p:cNvPr id="11" name="TextBox 10">
              <a:extLst>
                <a:ext uri="{FF2B5EF4-FFF2-40B4-BE49-F238E27FC236}">
                  <a16:creationId xmlns:a16="http://schemas.microsoft.com/office/drawing/2014/main" id="{F57573B8-5375-C22F-B92B-C137C351F5FC}"/>
                </a:ext>
              </a:extLst>
            </p:cNvPr>
            <p:cNvSpPr txBox="1"/>
            <p:nvPr/>
          </p:nvSpPr>
          <p:spPr>
            <a:xfrm>
              <a:off x="474214" y="6370120"/>
              <a:ext cx="4475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Aptos Light"/>
                  <a:ea typeface="Calibri"/>
                  <a:cs typeface="Calibri"/>
                </a:rPr>
                <a:t>TAMPERE</a:t>
              </a:r>
              <a:endParaRPr lang="en-US"/>
            </a:p>
            <a:p>
              <a:endParaRPr lang="en-US">
                <a:solidFill>
                  <a:schemeClr val="bg1"/>
                </a:solidFill>
                <a:ea typeface="Calibri"/>
                <a:cs typeface="Calibri"/>
              </a:endParaRPr>
            </a:p>
          </p:txBody>
        </p:sp>
        <p:sp>
          <p:nvSpPr>
            <p:cNvPr id="16" name="TextBox 15">
              <a:extLst>
                <a:ext uri="{FF2B5EF4-FFF2-40B4-BE49-F238E27FC236}">
                  <a16:creationId xmlns:a16="http://schemas.microsoft.com/office/drawing/2014/main" id="{7AF01F0E-6001-9714-1CC6-7960D40E4086}"/>
                </a:ext>
              </a:extLst>
            </p:cNvPr>
            <p:cNvSpPr txBox="1"/>
            <p:nvPr/>
          </p:nvSpPr>
          <p:spPr>
            <a:xfrm>
              <a:off x="476950" y="6597040"/>
              <a:ext cx="31001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aseline="0">
                  <a:solidFill>
                    <a:srgbClr val="FFFFFF"/>
                  </a:solidFill>
                  <a:latin typeface="Aptos Light"/>
                </a:rPr>
                <a:t>University of Applied Sciences</a:t>
              </a:r>
              <a:endParaRPr lang="en-US" sz="1000"/>
            </a:p>
          </p:txBody>
        </p:sp>
      </p:grpSp>
    </p:spTree>
    <p:extLst>
      <p:ext uri="{BB962C8B-B14F-4D97-AF65-F5344CB8AC3E}">
        <p14:creationId xmlns:p14="http://schemas.microsoft.com/office/powerpoint/2010/main" val="648877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ot Sensor Icon #406123 - Free Icons Library">
            <a:extLst>
              <a:ext uri="{FF2B5EF4-FFF2-40B4-BE49-F238E27FC236}">
                <a16:creationId xmlns:a16="http://schemas.microsoft.com/office/drawing/2014/main" id="{E9C6D9F1-BB03-FEF7-ABC0-F4DFD23BD4F4}"/>
              </a:ext>
            </a:extLst>
          </p:cNvPr>
          <p:cNvPicPr>
            <a:picLocks noChangeAspect="1"/>
          </p:cNvPicPr>
          <p:nvPr/>
        </p:nvPicPr>
        <p:blipFill>
          <a:blip r:embed="rId3">
            <a:alphaModFix amt="11000"/>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rot="14100000">
            <a:off x="348243" y="2179643"/>
            <a:ext cx="6864271" cy="6822404"/>
          </a:xfrm>
          <a:prstGeom prst="rect">
            <a:avLst/>
          </a:prstGeom>
        </p:spPr>
      </p:pic>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a:xfrm>
            <a:off x="839788" y="820881"/>
            <a:ext cx="3265501" cy="800982"/>
          </a:xfrm>
        </p:spPr>
        <p:txBody>
          <a:bodyPr/>
          <a:lstStyle/>
          <a:p>
            <a:r>
              <a:rPr lang="en-US" sz="4400" b="1">
                <a:latin typeface="Calibri"/>
                <a:ea typeface="Calibri"/>
                <a:cs typeface="Calibri"/>
              </a:rPr>
              <a:t>Overview</a:t>
            </a:r>
            <a:endParaRPr lang="en-US" b="1"/>
          </a:p>
          <a:p>
            <a:endParaRPr lang="en-US" b="1"/>
          </a:p>
        </p:txBody>
      </p:sp>
      <p:pic>
        <p:nvPicPr>
          <p:cNvPr id="8" name="Picture Placeholder 7" descr="A aerial view of a building&#10;&#10;Description automatically generated">
            <a:extLst>
              <a:ext uri="{FF2B5EF4-FFF2-40B4-BE49-F238E27FC236}">
                <a16:creationId xmlns:a16="http://schemas.microsoft.com/office/drawing/2014/main" id="{BA5AE647-6AFB-21DE-CB3E-42BC6EC190A7}"/>
              </a:ext>
            </a:extLst>
          </p:cNvPr>
          <p:cNvPicPr>
            <a:picLocks noGrp="1" noChangeAspect="1"/>
          </p:cNvPicPr>
          <p:nvPr>
            <p:ph type="pic" idx="1"/>
          </p:nvPr>
        </p:nvPicPr>
        <p:blipFill>
          <a:blip r:embed="rId5"/>
          <a:srcRect t="10815" b="10815"/>
          <a:stretch/>
        </p:blipFill>
        <p:spPr>
          <a:xfrm>
            <a:off x="6994937" y="819111"/>
            <a:ext cx="4435813" cy="364201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white machine with a black round object&#10;&#10;Description automatically generated">
            <a:extLst>
              <a:ext uri="{FF2B5EF4-FFF2-40B4-BE49-F238E27FC236}">
                <a16:creationId xmlns:a16="http://schemas.microsoft.com/office/drawing/2014/main" id="{24FE670C-73CB-82EA-0B79-25794B6943C6}"/>
              </a:ext>
            </a:extLst>
          </p:cNvPr>
          <p:cNvPicPr>
            <a:picLocks noChangeAspect="1"/>
          </p:cNvPicPr>
          <p:nvPr/>
        </p:nvPicPr>
        <p:blipFill>
          <a:blip r:embed="rId6"/>
          <a:stretch>
            <a:fillRect/>
          </a:stretch>
        </p:blipFill>
        <p:spPr>
          <a:xfrm>
            <a:off x="6476957" y="1046818"/>
            <a:ext cx="1536701" cy="1151468"/>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 Placeholder 9">
            <a:extLst>
              <a:ext uri="{FF2B5EF4-FFF2-40B4-BE49-F238E27FC236}">
                <a16:creationId xmlns:a16="http://schemas.microsoft.com/office/drawing/2014/main" id="{5D300E27-786A-39EC-0211-CE6E72002ADB}"/>
              </a:ext>
            </a:extLst>
          </p:cNvPr>
          <p:cNvSpPr>
            <a:spLocks noGrp="1"/>
          </p:cNvSpPr>
          <p:nvPr>
            <p:ph type="body" sz="half" idx="2"/>
          </p:nvPr>
        </p:nvSpPr>
        <p:spPr>
          <a:xfrm>
            <a:off x="839788" y="1556471"/>
            <a:ext cx="5631658" cy="4280483"/>
          </a:xfrm>
          <a:prstGeom prst="rect">
            <a:avLst/>
          </a:prstGeom>
        </p:spPr>
        <p:txBody>
          <a:bodyPr vert="horz" lIns="91440" tIns="45720" rIns="91440" bIns="45720" rtlCol="0" anchor="t">
            <a:normAutofit/>
          </a:bodyPr>
          <a:lstStyle/>
          <a:p>
            <a:pPr marL="342900" indent="-342900">
              <a:buChar char="•"/>
            </a:pPr>
            <a:r>
              <a:rPr lang="en-US" sz="2400" b="1">
                <a:ea typeface="+mn-lt"/>
                <a:cs typeface="+mn-lt"/>
              </a:rPr>
              <a:t>Tampere University of Applied Sciences (TAMK)</a:t>
            </a:r>
            <a:r>
              <a:rPr lang="en-US" sz="2400">
                <a:ea typeface="+mn-lt"/>
                <a:cs typeface="+mn-lt"/>
              </a:rPr>
              <a:t> is one of Finland’s largest universities of applied sciences.</a:t>
            </a:r>
          </a:p>
          <a:p>
            <a:pPr marL="342900" indent="-342900">
              <a:buChar char="•"/>
            </a:pPr>
            <a:r>
              <a:rPr lang="en-US" sz="2400">
                <a:ea typeface="+mn-lt"/>
                <a:cs typeface="+mn-lt"/>
              </a:rPr>
              <a:t>Known for its expertise in </a:t>
            </a:r>
            <a:r>
              <a:rPr lang="en-US" sz="2400" b="1">
                <a:ea typeface="+mn-lt"/>
                <a:cs typeface="+mn-lt"/>
              </a:rPr>
              <a:t>technology, business, health case and media</a:t>
            </a:r>
            <a:r>
              <a:rPr lang="en-US" sz="2400">
                <a:ea typeface="+mn-lt"/>
                <a:cs typeface="+mn-lt"/>
              </a:rPr>
              <a:t>.</a:t>
            </a:r>
          </a:p>
          <a:p>
            <a:pPr marL="342900" indent="-342900">
              <a:buChar char="•"/>
            </a:pPr>
            <a:r>
              <a:rPr lang="en-US" sz="2400" b="1">
                <a:ea typeface="+mn-lt"/>
                <a:cs typeface="+mn-lt"/>
              </a:rPr>
              <a:t>Problem:</a:t>
            </a:r>
            <a:r>
              <a:rPr lang="en-US" sz="2400">
                <a:ea typeface="+mn-lt"/>
                <a:cs typeface="+mn-lt"/>
              </a:rPr>
              <a:t> Absence of comprehensive system to effectively monitor and transmit live data from robotic units.</a:t>
            </a:r>
          </a:p>
        </p:txBody>
      </p:sp>
      <p:sp>
        <p:nvSpPr>
          <p:cNvPr id="20" name="Slide Number Placeholder 19">
            <a:extLst>
              <a:ext uri="{FF2B5EF4-FFF2-40B4-BE49-F238E27FC236}">
                <a16:creationId xmlns:a16="http://schemas.microsoft.com/office/drawing/2014/main" id="{42D61392-6754-7864-FA92-DA3535E25A11}"/>
              </a:ext>
            </a:extLst>
          </p:cNvPr>
          <p:cNvSpPr>
            <a:spLocks noGrp="1"/>
          </p:cNvSpPr>
          <p:nvPr>
            <p:ph type="sldNum" sz="quarter" idx="12"/>
          </p:nvPr>
        </p:nvSpPr>
        <p:spPr/>
        <p:txBody>
          <a:bodyPr/>
          <a:lstStyle/>
          <a:p>
            <a:fld id="{5E4DE196-8A13-4FF7-A07E-102851959EAB}" type="slidenum">
              <a:rPr lang="en-US" smtClean="0"/>
              <a:t>2</a:t>
            </a:fld>
            <a:endParaRPr lang="en-US"/>
          </a:p>
        </p:txBody>
      </p:sp>
      <p:grpSp>
        <p:nvGrpSpPr>
          <p:cNvPr id="12" name="Group 11">
            <a:extLst>
              <a:ext uri="{FF2B5EF4-FFF2-40B4-BE49-F238E27FC236}">
                <a16:creationId xmlns:a16="http://schemas.microsoft.com/office/drawing/2014/main" id="{82957141-2867-9B58-E1EC-7AB04A652526}"/>
              </a:ext>
            </a:extLst>
          </p:cNvPr>
          <p:cNvGrpSpPr/>
          <p:nvPr/>
        </p:nvGrpSpPr>
        <p:grpSpPr>
          <a:xfrm>
            <a:off x="0" y="6356350"/>
            <a:ext cx="12192000" cy="660101"/>
            <a:chOff x="0" y="6356350"/>
            <a:chExt cx="12192000" cy="660101"/>
          </a:xfrm>
        </p:grpSpPr>
        <p:sp>
          <p:nvSpPr>
            <p:cNvPr id="7" name="Rectangle 6">
              <a:extLst>
                <a:ext uri="{FF2B5EF4-FFF2-40B4-BE49-F238E27FC236}">
                  <a16:creationId xmlns:a16="http://schemas.microsoft.com/office/drawing/2014/main" id="{82615D1F-C3FC-B683-8237-5CF5ABCA297C}"/>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6" name="Picture 15" descr="A blue background with white text&#10;&#10;Description automatically generated">
              <a:extLst>
                <a:ext uri="{FF2B5EF4-FFF2-40B4-BE49-F238E27FC236}">
                  <a16:creationId xmlns:a16="http://schemas.microsoft.com/office/drawing/2014/main" id="{FA6D1B00-55AA-C194-4BCC-F4490003C85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083" t="33678" r="86893" b="33788"/>
            <a:stretch/>
          </p:blipFill>
          <p:spPr>
            <a:xfrm>
              <a:off x="160827" y="6372024"/>
              <a:ext cx="352817" cy="474566"/>
            </a:xfrm>
            <a:prstGeom prst="rect">
              <a:avLst/>
            </a:prstGeom>
          </p:spPr>
        </p:pic>
        <p:pic>
          <p:nvPicPr>
            <p:cNvPr id="18" name="Picture 17" descr="A blue and white sign with white text&#10;&#10;Description automatically generated">
              <a:extLst>
                <a:ext uri="{FF2B5EF4-FFF2-40B4-BE49-F238E27FC236}">
                  <a16:creationId xmlns:a16="http://schemas.microsoft.com/office/drawing/2014/main" id="{5791EF3E-2410-FB5D-31F7-3DDFAAC8D2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sp>
          <p:nvSpPr>
            <p:cNvPr id="3" name="TextBox 2">
              <a:extLst>
                <a:ext uri="{FF2B5EF4-FFF2-40B4-BE49-F238E27FC236}">
                  <a16:creationId xmlns:a16="http://schemas.microsoft.com/office/drawing/2014/main" id="{521824CA-65CF-6D6E-2F68-FA31D1410DAC}"/>
                </a:ext>
              </a:extLst>
            </p:cNvPr>
            <p:cNvSpPr txBox="1"/>
            <p:nvPr/>
          </p:nvSpPr>
          <p:spPr>
            <a:xfrm>
              <a:off x="474214" y="6370120"/>
              <a:ext cx="4475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Aptos Light"/>
                  <a:ea typeface="Calibri"/>
                  <a:cs typeface="Calibri"/>
                </a:rPr>
                <a:t>TAMPERE</a:t>
              </a:r>
              <a:endParaRPr lang="en-US"/>
            </a:p>
            <a:p>
              <a:endParaRPr lang="en-US">
                <a:solidFill>
                  <a:schemeClr val="bg1"/>
                </a:solidFill>
                <a:ea typeface="Calibri"/>
                <a:cs typeface="Calibri"/>
              </a:endParaRPr>
            </a:p>
          </p:txBody>
        </p:sp>
        <p:sp>
          <p:nvSpPr>
            <p:cNvPr id="6" name="TextBox 5">
              <a:extLst>
                <a:ext uri="{FF2B5EF4-FFF2-40B4-BE49-F238E27FC236}">
                  <a16:creationId xmlns:a16="http://schemas.microsoft.com/office/drawing/2014/main" id="{6DB83119-BDFE-3824-0532-BD8E78ED84D6}"/>
                </a:ext>
              </a:extLst>
            </p:cNvPr>
            <p:cNvSpPr txBox="1"/>
            <p:nvPr/>
          </p:nvSpPr>
          <p:spPr>
            <a:xfrm>
              <a:off x="476950" y="6597040"/>
              <a:ext cx="31001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aseline="0">
                  <a:solidFill>
                    <a:srgbClr val="FFFFFF"/>
                  </a:solidFill>
                  <a:latin typeface="Aptos Light"/>
                </a:rPr>
                <a:t>University of Applied Sciences</a:t>
              </a:r>
              <a:endParaRPr lang="en-US" sz="1000"/>
            </a:p>
          </p:txBody>
        </p:sp>
      </p:grpSp>
    </p:spTree>
    <p:extLst>
      <p:ext uri="{BB962C8B-B14F-4D97-AF65-F5344CB8AC3E}">
        <p14:creationId xmlns:p14="http://schemas.microsoft.com/office/powerpoint/2010/main" val="26250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p:txBody>
          <a:bodyPr vert="horz" lIns="91440" tIns="45720" rIns="91440" bIns="45720" rtlCol="0" anchor="ctr">
            <a:normAutofit/>
          </a:bodyPr>
          <a:lstStyle/>
          <a:p>
            <a:pPr algn="ctr"/>
            <a:r>
              <a:rPr lang="en-US" sz="4400" b="1">
                <a:latin typeface="Calibri"/>
                <a:ea typeface="Calibri"/>
                <a:cs typeface="Calibri"/>
              </a:rPr>
              <a:t>Testing Case</a:t>
            </a:r>
            <a:endParaRPr lang="en-US"/>
          </a:p>
        </p:txBody>
      </p:sp>
      <p:sp>
        <p:nvSpPr>
          <p:cNvPr id="7" name="Text Placeholder 6">
            <a:extLst>
              <a:ext uri="{FF2B5EF4-FFF2-40B4-BE49-F238E27FC236}">
                <a16:creationId xmlns:a16="http://schemas.microsoft.com/office/drawing/2014/main" id="{01F08B91-DFC9-E81D-515C-80AC33F750DF}"/>
              </a:ext>
            </a:extLst>
          </p:cNvPr>
          <p:cNvSpPr>
            <a:spLocks noGrp="1"/>
          </p:cNvSpPr>
          <p:nvPr>
            <p:ph idx="1"/>
          </p:nvPr>
        </p:nvSpPr>
        <p:spPr>
          <a:xfrm>
            <a:off x="877824" y="2157984"/>
            <a:ext cx="10442448" cy="2676870"/>
          </a:xfrm>
        </p:spPr>
        <p:txBody>
          <a:bodyPr vert="horz" lIns="91440" tIns="45720" rIns="91440" bIns="45720" rtlCol="0" anchor="t">
            <a:normAutofit/>
          </a:bodyPr>
          <a:lstStyle/>
          <a:p>
            <a:pPr>
              <a:lnSpc>
                <a:spcPct val="150000"/>
              </a:lnSpc>
            </a:pPr>
            <a:r>
              <a:rPr lang="en-US" sz="2200" b="1"/>
              <a:t>Filter active devices and display them on the map</a:t>
            </a:r>
            <a:endParaRPr lang="en-US" sz="2200" b="1">
              <a:solidFill>
                <a:srgbClr val="000000"/>
              </a:solidFill>
            </a:endParaRPr>
          </a:p>
          <a:p>
            <a:pPr>
              <a:lnSpc>
                <a:spcPct val="150000"/>
              </a:lnSpc>
            </a:pPr>
            <a:r>
              <a:rPr lang="en-US" sz="2200" b="1"/>
              <a:t>Creating graph of specific device attribute</a:t>
            </a:r>
            <a:endParaRPr lang="en-US" b="1"/>
          </a:p>
          <a:p>
            <a:pPr>
              <a:lnSpc>
                <a:spcPct val="150000"/>
              </a:lnSpc>
            </a:pPr>
            <a:r>
              <a:rPr lang="en-US" sz="2200" b="1"/>
              <a:t>Administrator and User login</a:t>
            </a:r>
            <a:endParaRPr lang="en-US" b="1"/>
          </a:p>
          <a:p>
            <a:pPr>
              <a:lnSpc>
                <a:spcPct val="150000"/>
              </a:lnSpc>
            </a:pPr>
            <a:r>
              <a:rPr lang="en-US" sz="2200" b="1"/>
              <a:t>Approving new users (Administrator)</a:t>
            </a:r>
          </a:p>
          <a:p>
            <a:pPr>
              <a:lnSpc>
                <a:spcPct val="150000"/>
              </a:lnSpc>
            </a:pPr>
            <a:endParaRPr lang="en-US" sz="2200"/>
          </a:p>
          <a:p>
            <a:endParaRPr lang="en-US"/>
          </a:p>
        </p:txBody>
      </p:sp>
      <p:pic>
        <p:nvPicPr>
          <p:cNvPr id="3" name="Graphic 2" descr="Clipboard Checked outline">
            <a:extLst>
              <a:ext uri="{FF2B5EF4-FFF2-40B4-BE49-F238E27FC236}">
                <a16:creationId xmlns:a16="http://schemas.microsoft.com/office/drawing/2014/main" id="{3D2261EF-9DEB-770A-9283-7DF73F13C120}"/>
              </a:ext>
            </a:extLst>
          </p:cNvPr>
          <p:cNvPicPr>
            <a:picLocks/>
          </p:cNvPicPr>
          <p:nvPr/>
        </p:nvPicPr>
        <p:blipFill>
          <a:blip r:embed="rId2">
            <a:alphaModFix amt="45000"/>
            <a:extLst>
              <a:ext uri="{96DAC541-7B7A-43D3-8B79-37D633B846F1}">
                <asvg:svgBlip xmlns:asvg="http://schemas.microsoft.com/office/drawing/2016/SVG/main" r:embed="rId3"/>
              </a:ext>
            </a:extLst>
          </a:blip>
          <a:stretch>
            <a:fillRect/>
          </a:stretch>
        </p:blipFill>
        <p:spPr>
          <a:xfrm rot="1320000">
            <a:off x="6346134" y="909919"/>
            <a:ext cx="7736333" cy="7727560"/>
          </a:xfrm>
          <a:prstGeom prst="rect">
            <a:avLst/>
          </a:prstGeom>
        </p:spPr>
      </p:pic>
      <p:sp>
        <p:nvSpPr>
          <p:cNvPr id="5" name="Slide Number Placeholder 4">
            <a:extLst>
              <a:ext uri="{FF2B5EF4-FFF2-40B4-BE49-F238E27FC236}">
                <a16:creationId xmlns:a16="http://schemas.microsoft.com/office/drawing/2014/main" id="{DC5D08E4-F32B-B8E4-67DB-BD400CF125D1}"/>
              </a:ext>
            </a:extLst>
          </p:cNvPr>
          <p:cNvSpPr>
            <a:spLocks noGrp="1"/>
          </p:cNvSpPr>
          <p:nvPr>
            <p:ph type="sldNum" sz="quarter" idx="12"/>
          </p:nvPr>
        </p:nvSpPr>
        <p:spPr/>
        <p:txBody>
          <a:bodyPr/>
          <a:lstStyle/>
          <a:p>
            <a:fld id="{5E4DE196-8A13-4FF7-A07E-102851959EAB}" type="slidenum">
              <a:rPr lang="en-US" smtClean="0"/>
              <a:t>20</a:t>
            </a:fld>
            <a:endParaRPr lang="en-US"/>
          </a:p>
        </p:txBody>
      </p:sp>
      <p:grpSp>
        <p:nvGrpSpPr>
          <p:cNvPr id="12" name="Group 11">
            <a:extLst>
              <a:ext uri="{FF2B5EF4-FFF2-40B4-BE49-F238E27FC236}">
                <a16:creationId xmlns:a16="http://schemas.microsoft.com/office/drawing/2014/main" id="{C25192C7-8A00-DE1A-BDA7-C01397DFD826}"/>
              </a:ext>
            </a:extLst>
          </p:cNvPr>
          <p:cNvGrpSpPr/>
          <p:nvPr/>
        </p:nvGrpSpPr>
        <p:grpSpPr>
          <a:xfrm>
            <a:off x="0" y="6356350"/>
            <a:ext cx="12192000" cy="660101"/>
            <a:chOff x="0" y="6356350"/>
            <a:chExt cx="12192000" cy="660101"/>
          </a:xfrm>
        </p:grpSpPr>
        <p:sp>
          <p:nvSpPr>
            <p:cNvPr id="6" name="Rectangle 5">
              <a:extLst>
                <a:ext uri="{FF2B5EF4-FFF2-40B4-BE49-F238E27FC236}">
                  <a16:creationId xmlns:a16="http://schemas.microsoft.com/office/drawing/2014/main" id="{069357C8-B3BA-5100-A6A4-74A911352AFF}"/>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descr="A blue background with white text&#10;&#10;Description automatically generated">
              <a:extLst>
                <a:ext uri="{FF2B5EF4-FFF2-40B4-BE49-F238E27FC236}">
                  <a16:creationId xmlns:a16="http://schemas.microsoft.com/office/drawing/2014/main" id="{7478BD07-077E-2786-7DB9-2D66D9A701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83" t="33678" r="86893" b="33788"/>
            <a:stretch/>
          </p:blipFill>
          <p:spPr>
            <a:xfrm>
              <a:off x="160827" y="6372024"/>
              <a:ext cx="352817" cy="474566"/>
            </a:xfrm>
            <a:prstGeom prst="rect">
              <a:avLst/>
            </a:prstGeom>
          </p:spPr>
        </p:pic>
        <p:pic>
          <p:nvPicPr>
            <p:cNvPr id="9" name="Picture 8" descr="A blue and white sign with white text&#10;&#10;Description automatically generated">
              <a:extLst>
                <a:ext uri="{FF2B5EF4-FFF2-40B4-BE49-F238E27FC236}">
                  <a16:creationId xmlns:a16="http://schemas.microsoft.com/office/drawing/2014/main" id="{13BC32F4-B409-B01C-E615-17F91FBBFD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sp>
          <p:nvSpPr>
            <p:cNvPr id="10" name="TextBox 9">
              <a:extLst>
                <a:ext uri="{FF2B5EF4-FFF2-40B4-BE49-F238E27FC236}">
                  <a16:creationId xmlns:a16="http://schemas.microsoft.com/office/drawing/2014/main" id="{F396C91D-46D0-320D-6EEF-D6855B642A3A}"/>
                </a:ext>
              </a:extLst>
            </p:cNvPr>
            <p:cNvSpPr txBox="1"/>
            <p:nvPr/>
          </p:nvSpPr>
          <p:spPr>
            <a:xfrm>
              <a:off x="474214" y="6370120"/>
              <a:ext cx="4475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Aptos Light"/>
                  <a:ea typeface="Calibri"/>
                  <a:cs typeface="Calibri"/>
                </a:rPr>
                <a:t>TAMPERE</a:t>
              </a:r>
              <a:endParaRPr lang="en-US"/>
            </a:p>
            <a:p>
              <a:endParaRPr lang="en-US">
                <a:solidFill>
                  <a:schemeClr val="bg1"/>
                </a:solidFill>
                <a:ea typeface="Calibri"/>
                <a:cs typeface="Calibri"/>
              </a:endParaRPr>
            </a:p>
          </p:txBody>
        </p:sp>
        <p:sp>
          <p:nvSpPr>
            <p:cNvPr id="11" name="TextBox 10">
              <a:extLst>
                <a:ext uri="{FF2B5EF4-FFF2-40B4-BE49-F238E27FC236}">
                  <a16:creationId xmlns:a16="http://schemas.microsoft.com/office/drawing/2014/main" id="{5B42B59D-1907-2393-6BA6-8E6BAD238EE9}"/>
                </a:ext>
              </a:extLst>
            </p:cNvPr>
            <p:cNvSpPr txBox="1"/>
            <p:nvPr/>
          </p:nvSpPr>
          <p:spPr>
            <a:xfrm>
              <a:off x="476950" y="6597040"/>
              <a:ext cx="31001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aseline="0">
                  <a:solidFill>
                    <a:srgbClr val="FFFFFF"/>
                  </a:solidFill>
                  <a:latin typeface="Aptos Light"/>
                </a:rPr>
                <a:t>University of Applied Sciences</a:t>
              </a:r>
              <a:endParaRPr lang="en-US" sz="1000"/>
            </a:p>
          </p:txBody>
        </p:sp>
      </p:grpSp>
    </p:spTree>
    <p:extLst>
      <p:ext uri="{BB962C8B-B14F-4D97-AF65-F5344CB8AC3E}">
        <p14:creationId xmlns:p14="http://schemas.microsoft.com/office/powerpoint/2010/main" val="2455486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a:xfrm>
            <a:off x="871108" y="2504028"/>
            <a:ext cx="10449784" cy="1265928"/>
          </a:xfrm>
        </p:spPr>
        <p:txBody>
          <a:bodyPr vert="horz" lIns="91440" tIns="45720" rIns="91440" bIns="45720" rtlCol="0" anchor="ctr">
            <a:normAutofit/>
          </a:bodyPr>
          <a:lstStyle/>
          <a:p>
            <a:pPr algn="ctr"/>
            <a:r>
              <a:rPr lang="en-US" sz="4400" b="1">
                <a:latin typeface="Calibri"/>
                <a:ea typeface="Calibri"/>
                <a:cs typeface="Calibri"/>
              </a:rPr>
              <a:t>Thank You For Listening</a:t>
            </a:r>
            <a:endParaRPr lang="en-US" err="1"/>
          </a:p>
          <a:p>
            <a:endParaRPr lang="en-US" b="1"/>
          </a:p>
        </p:txBody>
      </p:sp>
      <p:sp>
        <p:nvSpPr>
          <p:cNvPr id="4" name="Slide Number Placeholder 3">
            <a:extLst>
              <a:ext uri="{FF2B5EF4-FFF2-40B4-BE49-F238E27FC236}">
                <a16:creationId xmlns:a16="http://schemas.microsoft.com/office/drawing/2014/main" id="{540E8B9A-32D4-0E5E-E4F5-22DA79CA0481}"/>
              </a:ext>
            </a:extLst>
          </p:cNvPr>
          <p:cNvSpPr>
            <a:spLocks noGrp="1"/>
          </p:cNvSpPr>
          <p:nvPr>
            <p:ph type="sldNum" sz="quarter" idx="12"/>
          </p:nvPr>
        </p:nvSpPr>
        <p:spPr/>
        <p:txBody>
          <a:bodyPr/>
          <a:lstStyle/>
          <a:p>
            <a:fld id="{5E4DE196-8A13-4FF7-A07E-102851959EAB}" type="slidenum">
              <a:rPr lang="en-US" smtClean="0"/>
              <a:t>21</a:t>
            </a:fld>
            <a:endParaRPr lang="en-US"/>
          </a:p>
        </p:txBody>
      </p:sp>
    </p:spTree>
    <p:extLst>
      <p:ext uri="{BB962C8B-B14F-4D97-AF65-F5344CB8AC3E}">
        <p14:creationId xmlns:p14="http://schemas.microsoft.com/office/powerpoint/2010/main" val="2233075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a:xfrm>
            <a:off x="839788" y="820881"/>
            <a:ext cx="3639312" cy="800982"/>
          </a:xfrm>
        </p:spPr>
        <p:txBody>
          <a:bodyPr>
            <a:normAutofit/>
          </a:bodyPr>
          <a:lstStyle/>
          <a:p>
            <a:r>
              <a:rPr lang="en-US" sz="4400" b="1">
                <a:latin typeface="Calibri"/>
                <a:ea typeface="Calibri"/>
                <a:cs typeface="Calibri"/>
              </a:rPr>
              <a:t>Work Process</a:t>
            </a:r>
            <a:endParaRPr lang="en-US" b="1"/>
          </a:p>
          <a:p>
            <a:endParaRPr lang="en-US" b="1"/>
          </a:p>
        </p:txBody>
      </p:sp>
      <p:graphicFrame>
        <p:nvGraphicFramePr>
          <p:cNvPr id="223" name="Diagram 222">
            <a:extLst>
              <a:ext uri="{FF2B5EF4-FFF2-40B4-BE49-F238E27FC236}">
                <a16:creationId xmlns:a16="http://schemas.microsoft.com/office/drawing/2014/main" id="{11533ABB-160C-C1F0-97CC-B513FC99FF6E}"/>
              </a:ext>
            </a:extLst>
          </p:cNvPr>
          <p:cNvGraphicFramePr/>
          <p:nvPr>
            <p:extLst>
              <p:ext uri="{D42A27DB-BD31-4B8C-83A1-F6EECF244321}">
                <p14:modId xmlns:p14="http://schemas.microsoft.com/office/powerpoint/2010/main" val="1946436585"/>
              </p:ext>
            </p:extLst>
          </p:nvPr>
        </p:nvGraphicFramePr>
        <p:xfrm>
          <a:off x="841393" y="2092905"/>
          <a:ext cx="10588605" cy="3054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B7F51314-51CB-9141-68F6-1F24DEEA3C79}"/>
              </a:ext>
            </a:extLst>
          </p:cNvPr>
          <p:cNvSpPr>
            <a:spLocks noGrp="1"/>
          </p:cNvSpPr>
          <p:nvPr>
            <p:ph type="sldNum" sz="quarter" idx="12"/>
          </p:nvPr>
        </p:nvSpPr>
        <p:spPr/>
        <p:txBody>
          <a:bodyPr/>
          <a:lstStyle/>
          <a:p>
            <a:fld id="{5E4DE196-8A13-4FF7-A07E-102851959EAB}" type="slidenum">
              <a:rPr lang="en-US" smtClean="0"/>
              <a:t>3</a:t>
            </a:fld>
            <a:endParaRPr lang="en-US"/>
          </a:p>
        </p:txBody>
      </p:sp>
      <p:grpSp>
        <p:nvGrpSpPr>
          <p:cNvPr id="11860" name="Group 11859">
            <a:extLst>
              <a:ext uri="{FF2B5EF4-FFF2-40B4-BE49-F238E27FC236}">
                <a16:creationId xmlns:a16="http://schemas.microsoft.com/office/drawing/2014/main" id="{5C83A3E2-FA0B-7A6D-E2F4-36EBCE93E452}"/>
              </a:ext>
            </a:extLst>
          </p:cNvPr>
          <p:cNvGrpSpPr/>
          <p:nvPr/>
        </p:nvGrpSpPr>
        <p:grpSpPr>
          <a:xfrm>
            <a:off x="0" y="6356350"/>
            <a:ext cx="12192000" cy="660101"/>
            <a:chOff x="0" y="6356350"/>
            <a:chExt cx="12192000" cy="660101"/>
          </a:xfrm>
        </p:grpSpPr>
        <p:sp>
          <p:nvSpPr>
            <p:cNvPr id="11855" name="Rectangle 11854">
              <a:extLst>
                <a:ext uri="{FF2B5EF4-FFF2-40B4-BE49-F238E27FC236}">
                  <a16:creationId xmlns:a16="http://schemas.microsoft.com/office/drawing/2014/main" id="{792331D3-B5A5-A2CB-03DB-AA6040DF3139}"/>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856" name="Picture 11855" descr="A blue background with white text&#10;&#10;Description automatically generated">
              <a:extLst>
                <a:ext uri="{FF2B5EF4-FFF2-40B4-BE49-F238E27FC236}">
                  <a16:creationId xmlns:a16="http://schemas.microsoft.com/office/drawing/2014/main" id="{8B7188DB-7F1E-54C4-B9DA-CA88F00F2CA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083" t="33678" r="86893" b="33788"/>
            <a:stretch/>
          </p:blipFill>
          <p:spPr>
            <a:xfrm>
              <a:off x="160827" y="6372024"/>
              <a:ext cx="352817" cy="474566"/>
            </a:xfrm>
            <a:prstGeom prst="rect">
              <a:avLst/>
            </a:prstGeom>
          </p:spPr>
        </p:pic>
        <p:pic>
          <p:nvPicPr>
            <p:cNvPr id="11857" name="Picture 11856" descr="A blue and white sign with white text&#10;&#10;Description automatically generated">
              <a:extLst>
                <a:ext uri="{FF2B5EF4-FFF2-40B4-BE49-F238E27FC236}">
                  <a16:creationId xmlns:a16="http://schemas.microsoft.com/office/drawing/2014/main" id="{A5045A5D-A8E7-FB7C-1AD9-61E87768061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sp>
          <p:nvSpPr>
            <p:cNvPr id="11858" name="TextBox 11857">
              <a:extLst>
                <a:ext uri="{FF2B5EF4-FFF2-40B4-BE49-F238E27FC236}">
                  <a16:creationId xmlns:a16="http://schemas.microsoft.com/office/drawing/2014/main" id="{D44914DD-D0DD-737B-F236-C268EE9BA3A9}"/>
                </a:ext>
              </a:extLst>
            </p:cNvPr>
            <p:cNvSpPr txBox="1"/>
            <p:nvPr/>
          </p:nvSpPr>
          <p:spPr>
            <a:xfrm>
              <a:off x="474214" y="6370120"/>
              <a:ext cx="4475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Aptos Light"/>
                  <a:ea typeface="Calibri"/>
                  <a:cs typeface="Calibri"/>
                </a:rPr>
                <a:t>TAMPERE</a:t>
              </a:r>
              <a:endParaRPr lang="en-US"/>
            </a:p>
            <a:p>
              <a:endParaRPr lang="en-US">
                <a:solidFill>
                  <a:schemeClr val="bg1"/>
                </a:solidFill>
                <a:ea typeface="Calibri"/>
                <a:cs typeface="Calibri"/>
              </a:endParaRPr>
            </a:p>
          </p:txBody>
        </p:sp>
        <p:sp>
          <p:nvSpPr>
            <p:cNvPr id="11859" name="TextBox 11858">
              <a:extLst>
                <a:ext uri="{FF2B5EF4-FFF2-40B4-BE49-F238E27FC236}">
                  <a16:creationId xmlns:a16="http://schemas.microsoft.com/office/drawing/2014/main" id="{0FD7747F-DFFC-5E59-EA14-9AF76B6B2E0E}"/>
                </a:ext>
              </a:extLst>
            </p:cNvPr>
            <p:cNvSpPr txBox="1"/>
            <p:nvPr/>
          </p:nvSpPr>
          <p:spPr>
            <a:xfrm>
              <a:off x="476950" y="6597040"/>
              <a:ext cx="31001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aseline="0">
                  <a:solidFill>
                    <a:srgbClr val="FFFFFF"/>
                  </a:solidFill>
                  <a:latin typeface="Aptos Light"/>
                </a:rPr>
                <a:t>University of Applied Sciences</a:t>
              </a:r>
              <a:endParaRPr lang="en-US" sz="1000"/>
            </a:p>
          </p:txBody>
        </p:sp>
      </p:grpSp>
    </p:spTree>
    <p:extLst>
      <p:ext uri="{BB962C8B-B14F-4D97-AF65-F5344CB8AC3E}">
        <p14:creationId xmlns:p14="http://schemas.microsoft.com/office/powerpoint/2010/main" val="3181102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4E099-3964-DBCA-BB17-F4BB2FC90249}"/>
              </a:ext>
            </a:extLst>
          </p:cNvPr>
          <p:cNvSpPr>
            <a:spLocks noGrp="1"/>
          </p:cNvSpPr>
          <p:nvPr>
            <p:ph type="title"/>
          </p:nvPr>
        </p:nvSpPr>
        <p:spPr/>
        <p:txBody>
          <a:bodyPr vert="horz" lIns="91440" tIns="45720" rIns="91440" bIns="45720" rtlCol="0" anchor="ctr">
            <a:normAutofit/>
          </a:bodyPr>
          <a:lstStyle/>
          <a:p>
            <a:pPr algn="ctr"/>
            <a:r>
              <a:rPr lang="en-US" sz="4400" b="1" baseline="0">
                <a:solidFill>
                  <a:srgbClr val="35403A"/>
                </a:solidFill>
                <a:latin typeface="Calibri"/>
              </a:rPr>
              <a:t>User Centered Design</a:t>
            </a:r>
            <a:r>
              <a:rPr lang="en-US" sz="4400">
                <a:latin typeface="Calibri"/>
                <a:ea typeface="Calibri"/>
                <a:cs typeface="Calibri"/>
              </a:rPr>
              <a:t>​</a:t>
            </a:r>
            <a:endParaRPr lang="en-US"/>
          </a:p>
        </p:txBody>
      </p:sp>
      <p:sp>
        <p:nvSpPr>
          <p:cNvPr id="3" name="Content Placeholder 2">
            <a:extLst>
              <a:ext uri="{FF2B5EF4-FFF2-40B4-BE49-F238E27FC236}">
                <a16:creationId xmlns:a16="http://schemas.microsoft.com/office/drawing/2014/main" id="{EC4F2D9A-34A5-0DF2-5DB7-98CC52319F17}"/>
              </a:ext>
            </a:extLst>
          </p:cNvPr>
          <p:cNvSpPr>
            <a:spLocks noGrp="1"/>
          </p:cNvSpPr>
          <p:nvPr>
            <p:ph idx="1"/>
          </p:nvPr>
        </p:nvSpPr>
        <p:spPr>
          <a:xfrm>
            <a:off x="877824" y="1843024"/>
            <a:ext cx="10442448" cy="3903819"/>
          </a:xfrm>
        </p:spPr>
        <p:txBody>
          <a:bodyPr vert="horz" lIns="91440" tIns="45720" rIns="91440" bIns="45720" rtlCol="0" anchor="t">
            <a:normAutofit/>
          </a:bodyPr>
          <a:lstStyle/>
          <a:p>
            <a:r>
              <a:rPr lang="en-US" sz="2200" b="1"/>
              <a:t>User requirements</a:t>
            </a:r>
          </a:p>
          <a:p>
            <a:pPr lvl="1">
              <a:buFont typeface="Courier New" panose="020B0604020202020204" pitchFamily="34" charset="0"/>
              <a:buChar char="o"/>
            </a:pPr>
            <a:r>
              <a:rPr lang="en-US" sz="2000"/>
              <a:t>Understanding the needs and the challenges of our customer.</a:t>
            </a:r>
          </a:p>
          <a:p>
            <a:r>
              <a:rPr lang="en-US" sz="2200" b="1"/>
              <a:t>User feedback</a:t>
            </a:r>
          </a:p>
          <a:p>
            <a:pPr lvl="1">
              <a:buFont typeface="Courier New" panose="020B0604020202020204" pitchFamily="34" charset="0"/>
              <a:buChar char="o"/>
            </a:pPr>
            <a:r>
              <a:rPr lang="en-US" sz="2000"/>
              <a:t>Getting customer's feedback during the schedule meetings.</a:t>
            </a:r>
          </a:p>
          <a:p>
            <a:r>
              <a:rPr lang="en-US" sz="2200" b="1"/>
              <a:t>User involvement</a:t>
            </a:r>
          </a:p>
          <a:p>
            <a:pPr lvl="1">
              <a:buFont typeface="Courier New" panose="020B0604020202020204" pitchFamily="34" charset="0"/>
              <a:buChar char="o"/>
            </a:pPr>
            <a:r>
              <a:rPr lang="en-US" sz="2000"/>
              <a:t>Having contact with the customer also using e-mail.</a:t>
            </a:r>
          </a:p>
          <a:p>
            <a:r>
              <a:rPr lang="en-US" sz="2200" b="1"/>
              <a:t>Iteration</a:t>
            </a:r>
          </a:p>
          <a:p>
            <a:pPr lvl="1">
              <a:buFont typeface="Courier New" panose="020B0604020202020204" pitchFamily="34" charset="0"/>
              <a:buChar char="o"/>
            </a:pPr>
            <a:r>
              <a:rPr lang="en-US" sz="2000"/>
              <a:t>Making changes and improvements after deep understanding the customer.  </a:t>
            </a:r>
            <a:r>
              <a:rPr lang="en-US" sz="2000" b="1"/>
              <a:t> </a:t>
            </a:r>
          </a:p>
          <a:p>
            <a:pPr lvl="1">
              <a:buFont typeface="Courier New" panose="020B0604020202020204" pitchFamily="34" charset="0"/>
              <a:buChar char="o"/>
            </a:pPr>
            <a:endParaRPr lang="en-US" sz="2000"/>
          </a:p>
          <a:p>
            <a:endParaRPr lang="en-US" sz="2200"/>
          </a:p>
        </p:txBody>
      </p:sp>
      <p:sp>
        <p:nvSpPr>
          <p:cNvPr id="4" name="Slide Number Placeholder 3">
            <a:extLst>
              <a:ext uri="{FF2B5EF4-FFF2-40B4-BE49-F238E27FC236}">
                <a16:creationId xmlns:a16="http://schemas.microsoft.com/office/drawing/2014/main" id="{5B3EB57F-32DB-A9C0-0FDE-9A2BA12DEE17}"/>
              </a:ext>
            </a:extLst>
          </p:cNvPr>
          <p:cNvSpPr>
            <a:spLocks noGrp="1"/>
          </p:cNvSpPr>
          <p:nvPr>
            <p:ph type="sldNum" sz="quarter" idx="12"/>
          </p:nvPr>
        </p:nvSpPr>
        <p:spPr/>
        <p:txBody>
          <a:bodyPr/>
          <a:lstStyle/>
          <a:p>
            <a:fld id="{5E4DE196-8A13-4FF7-A07E-102851959EAB}" type="slidenum">
              <a:rPr lang="he-IL" smtClean="0"/>
              <a:pPr/>
              <a:t>4</a:t>
            </a:fld>
            <a:endParaRPr lang="he-IL"/>
          </a:p>
        </p:txBody>
      </p:sp>
      <p:pic>
        <p:nvPicPr>
          <p:cNvPr id="6" name="Content Placeholder 4" descr="User outline">
            <a:extLst>
              <a:ext uri="{FF2B5EF4-FFF2-40B4-BE49-F238E27FC236}">
                <a16:creationId xmlns:a16="http://schemas.microsoft.com/office/drawing/2014/main" id="{241DE30E-1ADD-C182-8676-6222EF1C2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160000">
            <a:off x="10010442" y="-389080"/>
            <a:ext cx="2351931" cy="2351931"/>
          </a:xfrm>
          <a:prstGeom prst="rect">
            <a:avLst/>
          </a:prstGeom>
        </p:spPr>
      </p:pic>
      <p:grpSp>
        <p:nvGrpSpPr>
          <p:cNvPr id="12" name="Group 11">
            <a:extLst>
              <a:ext uri="{FF2B5EF4-FFF2-40B4-BE49-F238E27FC236}">
                <a16:creationId xmlns:a16="http://schemas.microsoft.com/office/drawing/2014/main" id="{2264FDDF-9A62-B94E-EBEB-E59A174A0005}"/>
              </a:ext>
            </a:extLst>
          </p:cNvPr>
          <p:cNvGrpSpPr/>
          <p:nvPr/>
        </p:nvGrpSpPr>
        <p:grpSpPr>
          <a:xfrm>
            <a:off x="0" y="6356350"/>
            <a:ext cx="12192000" cy="660101"/>
            <a:chOff x="0" y="6356350"/>
            <a:chExt cx="12192000" cy="660101"/>
          </a:xfrm>
        </p:grpSpPr>
        <p:sp>
          <p:nvSpPr>
            <p:cNvPr id="7" name="Rectangle 6">
              <a:extLst>
                <a:ext uri="{FF2B5EF4-FFF2-40B4-BE49-F238E27FC236}">
                  <a16:creationId xmlns:a16="http://schemas.microsoft.com/office/drawing/2014/main" id="{12A58A0E-F3BA-F17F-32C6-5FDA82FEADD5}"/>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descr="A blue background with white text&#10;&#10;Description automatically generated">
              <a:extLst>
                <a:ext uri="{FF2B5EF4-FFF2-40B4-BE49-F238E27FC236}">
                  <a16:creationId xmlns:a16="http://schemas.microsoft.com/office/drawing/2014/main" id="{0429B5AE-9C93-EEAC-40FC-CBD6DF3B7AE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83" t="33678" r="86893" b="33788"/>
            <a:stretch/>
          </p:blipFill>
          <p:spPr>
            <a:xfrm>
              <a:off x="160827" y="6372024"/>
              <a:ext cx="352817" cy="474566"/>
            </a:xfrm>
            <a:prstGeom prst="rect">
              <a:avLst/>
            </a:prstGeom>
          </p:spPr>
        </p:pic>
        <p:pic>
          <p:nvPicPr>
            <p:cNvPr id="9" name="Picture 8" descr="A blue and white sign with white text&#10;&#10;Description automatically generated">
              <a:extLst>
                <a:ext uri="{FF2B5EF4-FFF2-40B4-BE49-F238E27FC236}">
                  <a16:creationId xmlns:a16="http://schemas.microsoft.com/office/drawing/2014/main" id="{F1251F96-9FA4-81AF-376D-881B45C640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sp>
          <p:nvSpPr>
            <p:cNvPr id="10" name="TextBox 9">
              <a:extLst>
                <a:ext uri="{FF2B5EF4-FFF2-40B4-BE49-F238E27FC236}">
                  <a16:creationId xmlns:a16="http://schemas.microsoft.com/office/drawing/2014/main" id="{EA079DEE-A821-5AF0-DA89-7ABD42DAAB6C}"/>
                </a:ext>
              </a:extLst>
            </p:cNvPr>
            <p:cNvSpPr txBox="1"/>
            <p:nvPr/>
          </p:nvSpPr>
          <p:spPr>
            <a:xfrm>
              <a:off x="474214" y="6370120"/>
              <a:ext cx="4475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Aptos Light"/>
                  <a:ea typeface="Calibri"/>
                  <a:cs typeface="Calibri"/>
                </a:rPr>
                <a:t>TAMPERE</a:t>
              </a:r>
              <a:endParaRPr lang="en-US"/>
            </a:p>
            <a:p>
              <a:endParaRPr lang="en-US">
                <a:solidFill>
                  <a:schemeClr val="bg1"/>
                </a:solidFill>
                <a:ea typeface="Calibri"/>
                <a:cs typeface="Calibri"/>
              </a:endParaRPr>
            </a:p>
          </p:txBody>
        </p:sp>
        <p:sp>
          <p:nvSpPr>
            <p:cNvPr id="11" name="TextBox 10">
              <a:extLst>
                <a:ext uri="{FF2B5EF4-FFF2-40B4-BE49-F238E27FC236}">
                  <a16:creationId xmlns:a16="http://schemas.microsoft.com/office/drawing/2014/main" id="{98E845D4-E297-F403-D84A-0B972EDECF5D}"/>
                </a:ext>
              </a:extLst>
            </p:cNvPr>
            <p:cNvSpPr txBox="1"/>
            <p:nvPr/>
          </p:nvSpPr>
          <p:spPr>
            <a:xfrm>
              <a:off x="476950" y="6597040"/>
              <a:ext cx="31001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aseline="0">
                  <a:solidFill>
                    <a:srgbClr val="FFFFFF"/>
                  </a:solidFill>
                  <a:latin typeface="Aptos Light"/>
                </a:rPr>
                <a:t>University of Applied Sciences</a:t>
              </a:r>
              <a:endParaRPr lang="en-US" sz="1000"/>
            </a:p>
          </p:txBody>
        </p:sp>
      </p:grpSp>
    </p:spTree>
    <p:extLst>
      <p:ext uri="{BB962C8B-B14F-4D97-AF65-F5344CB8AC3E}">
        <p14:creationId xmlns:p14="http://schemas.microsoft.com/office/powerpoint/2010/main" val="4277842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a:xfrm>
            <a:off x="881348" y="847600"/>
            <a:ext cx="8996018" cy="768928"/>
          </a:xfrm>
        </p:spPr>
        <p:txBody>
          <a:bodyPr vert="horz" lIns="91440" tIns="45720" rIns="91440" bIns="45720" rtlCol="0" anchor="ctr">
            <a:normAutofit/>
          </a:bodyPr>
          <a:lstStyle/>
          <a:p>
            <a:pPr algn="ctr"/>
            <a:r>
              <a:rPr lang="en-US" sz="4400" b="1">
                <a:latin typeface="Calibri"/>
                <a:ea typeface="Calibri"/>
                <a:cs typeface="Calibri"/>
              </a:rPr>
              <a:t>Summary of Meetings</a:t>
            </a:r>
            <a:endParaRPr lang="en-US"/>
          </a:p>
        </p:txBody>
      </p:sp>
      <p:sp>
        <p:nvSpPr>
          <p:cNvPr id="4" name="Content Placeholder 3">
            <a:extLst>
              <a:ext uri="{FF2B5EF4-FFF2-40B4-BE49-F238E27FC236}">
                <a16:creationId xmlns:a16="http://schemas.microsoft.com/office/drawing/2014/main" id="{AFD53BC4-D044-E73F-17F0-5F20943818B1}"/>
              </a:ext>
            </a:extLst>
          </p:cNvPr>
          <p:cNvSpPr>
            <a:spLocks noGrp="1"/>
          </p:cNvSpPr>
          <p:nvPr>
            <p:ph sz="half" idx="2"/>
          </p:nvPr>
        </p:nvSpPr>
        <p:spPr>
          <a:xfrm>
            <a:off x="884669" y="2365739"/>
            <a:ext cx="4180505" cy="1654338"/>
          </a:xfrm>
        </p:spPr>
        <p:txBody>
          <a:bodyPr vert="horz" lIns="91440" tIns="45720" rIns="91440" bIns="45720" rtlCol="0" anchor="t">
            <a:normAutofit lnSpcReduction="10000"/>
          </a:bodyPr>
          <a:lstStyle/>
          <a:p>
            <a:r>
              <a:rPr lang="en-US" sz="2200" b="1">
                <a:ea typeface="+mn-lt"/>
                <a:cs typeface="+mn-lt"/>
              </a:rPr>
              <a:t>First Meeting</a:t>
            </a:r>
            <a:endParaRPr lang="en-US"/>
          </a:p>
          <a:p>
            <a:pPr marL="731520" lvl="1">
              <a:buFont typeface="Courier New" panose="020B0604020202020204" pitchFamily="34" charset="0"/>
              <a:buChar char="o"/>
            </a:pPr>
            <a:r>
              <a:rPr lang="en-US" sz="2000"/>
              <a:t>First look of the project.</a:t>
            </a:r>
          </a:p>
          <a:p>
            <a:pPr marL="731520" lvl="1">
              <a:buFont typeface="Courier New" panose="020B0604020202020204" pitchFamily="34" charset="0"/>
              <a:buChar char="o"/>
            </a:pPr>
            <a:r>
              <a:rPr lang="en-US" sz="2000"/>
              <a:t>Agreeing on one API which gathers all data.</a:t>
            </a:r>
          </a:p>
          <a:p>
            <a:pPr lvl="1">
              <a:buFont typeface="Courier New" panose="020B0604020202020204" pitchFamily="34" charset="0"/>
              <a:buChar char="o"/>
            </a:pPr>
            <a:endParaRPr lang="en-US" sz="2000"/>
          </a:p>
          <a:p>
            <a:endParaRPr lang="en-US" sz="2200" b="1"/>
          </a:p>
          <a:p>
            <a:pPr lvl="1">
              <a:buFont typeface="Courier New" panose="020B0604020202020204" pitchFamily="34" charset="0"/>
              <a:buChar char="o"/>
            </a:pPr>
            <a:endParaRPr lang="en-US" sz="2000"/>
          </a:p>
          <a:p>
            <a:pPr lvl="1">
              <a:buFont typeface="Courier New" panose="020B0604020202020204" pitchFamily="34" charset="0"/>
              <a:buChar char="o"/>
            </a:pPr>
            <a:endParaRPr lang="en-US" sz="2000"/>
          </a:p>
          <a:p>
            <a:pPr lvl="1">
              <a:buFont typeface="Courier New" panose="020B0604020202020204" pitchFamily="34" charset="0"/>
              <a:buChar char="o"/>
            </a:pPr>
            <a:endParaRPr lang="en-US"/>
          </a:p>
        </p:txBody>
      </p:sp>
      <p:sp>
        <p:nvSpPr>
          <p:cNvPr id="9" name="Content Placeholder 8">
            <a:extLst>
              <a:ext uri="{FF2B5EF4-FFF2-40B4-BE49-F238E27FC236}">
                <a16:creationId xmlns:a16="http://schemas.microsoft.com/office/drawing/2014/main" id="{FB854DC1-2FFD-935E-04B7-2E069304CF00}"/>
              </a:ext>
            </a:extLst>
          </p:cNvPr>
          <p:cNvSpPr>
            <a:spLocks noGrp="1"/>
          </p:cNvSpPr>
          <p:nvPr>
            <p:ph sz="quarter" idx="4"/>
          </p:nvPr>
        </p:nvSpPr>
        <p:spPr>
          <a:xfrm>
            <a:off x="887307" y="4021560"/>
            <a:ext cx="4177571" cy="1641336"/>
          </a:xfrm>
        </p:spPr>
        <p:txBody>
          <a:bodyPr vert="horz" lIns="91440" tIns="45720" rIns="91440" bIns="45720" rtlCol="0" anchor="t">
            <a:normAutofit lnSpcReduction="10000"/>
          </a:bodyPr>
          <a:lstStyle/>
          <a:p>
            <a:r>
              <a:rPr lang="en-US" sz="2200" b="1">
                <a:ea typeface="+mn-lt"/>
                <a:cs typeface="+mn-lt"/>
              </a:rPr>
              <a:t>Second Meeting</a:t>
            </a:r>
            <a:endParaRPr lang="en-US" sz="2200">
              <a:ea typeface="+mn-lt"/>
              <a:cs typeface="+mn-lt"/>
            </a:endParaRPr>
          </a:p>
          <a:p>
            <a:pPr marL="845820" lvl="1" indent="-342900">
              <a:lnSpc>
                <a:spcPct val="100000"/>
              </a:lnSpc>
              <a:buFont typeface="Courier New,monospace" panose="020B0604020202020204" pitchFamily="34" charset="0"/>
              <a:buChar char="o"/>
            </a:pPr>
            <a:r>
              <a:rPr lang="en-US" sz="2000">
                <a:ea typeface="+mn-lt"/>
                <a:cs typeface="+mn-lt"/>
              </a:rPr>
              <a:t>Displaying project prototype.</a:t>
            </a:r>
          </a:p>
          <a:p>
            <a:pPr marL="845820" lvl="1" indent="-342900">
              <a:lnSpc>
                <a:spcPct val="100000"/>
              </a:lnSpc>
              <a:buFont typeface="Courier New,monospace" panose="020B0604020202020204" pitchFamily="34" charset="0"/>
              <a:buChar char="o"/>
            </a:pPr>
            <a:r>
              <a:rPr lang="en-US" sz="2000">
                <a:ea typeface="+mn-lt"/>
                <a:cs typeface="+mn-lt"/>
              </a:rPr>
              <a:t>Website live updates.</a:t>
            </a:r>
          </a:p>
          <a:p>
            <a:pPr marL="845820" lvl="1" indent="-342900">
              <a:lnSpc>
                <a:spcPct val="100000"/>
              </a:lnSpc>
              <a:buFont typeface="Courier New,monospace" panose="020B0604020202020204" pitchFamily="34" charset="0"/>
              <a:buChar char="o"/>
            </a:pPr>
            <a:r>
              <a:rPr lang="en-US" sz="2000">
                <a:ea typeface="+mn-lt"/>
                <a:cs typeface="+mn-lt"/>
              </a:rPr>
              <a:t>3D model discussion.</a:t>
            </a:r>
            <a:endParaRPr lang="en-US"/>
          </a:p>
          <a:p>
            <a:endParaRPr lang="en-US"/>
          </a:p>
          <a:p>
            <a:endParaRPr lang="en-US" sz="2200"/>
          </a:p>
        </p:txBody>
      </p:sp>
      <p:pic>
        <p:nvPicPr>
          <p:cNvPr id="3" name="Graphic 2" descr="Meeting outline">
            <a:extLst>
              <a:ext uri="{FF2B5EF4-FFF2-40B4-BE49-F238E27FC236}">
                <a16:creationId xmlns:a16="http://schemas.microsoft.com/office/drawing/2014/main" id="{B52C6EFC-B9D4-83BF-E63C-9123B8D772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1321" y="547332"/>
            <a:ext cx="1227107" cy="1245079"/>
          </a:xfrm>
          <a:prstGeom prst="rect">
            <a:avLst/>
          </a:prstGeom>
        </p:spPr>
      </p:pic>
      <p:pic>
        <p:nvPicPr>
          <p:cNvPr id="11" name="Picture 10" descr="Iot Sensor Icon #406123 - Free Icons Library">
            <a:extLst>
              <a:ext uri="{FF2B5EF4-FFF2-40B4-BE49-F238E27FC236}">
                <a16:creationId xmlns:a16="http://schemas.microsoft.com/office/drawing/2014/main" id="{50210CDC-F27E-5E54-384A-A2624203FAEA}"/>
              </a:ext>
            </a:extLst>
          </p:cNvPr>
          <p:cNvPicPr>
            <a:picLocks noChangeAspect="1"/>
          </p:cNvPicPr>
          <p:nvPr/>
        </p:nvPicPr>
        <p:blipFill>
          <a:blip r:embed="rId5">
            <a:alphaModFix amt="11000"/>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rot="3240000">
            <a:off x="-3615971" y="-4297357"/>
            <a:ext cx="6864271" cy="6822404"/>
          </a:xfrm>
          <a:prstGeom prst="rect">
            <a:avLst/>
          </a:prstGeom>
        </p:spPr>
      </p:pic>
      <p:sp>
        <p:nvSpPr>
          <p:cNvPr id="15" name="Slide Number Placeholder 14">
            <a:extLst>
              <a:ext uri="{FF2B5EF4-FFF2-40B4-BE49-F238E27FC236}">
                <a16:creationId xmlns:a16="http://schemas.microsoft.com/office/drawing/2014/main" id="{38B0C3EC-1459-37B3-AB2F-06BB958BF52A}"/>
              </a:ext>
            </a:extLst>
          </p:cNvPr>
          <p:cNvSpPr>
            <a:spLocks noGrp="1"/>
          </p:cNvSpPr>
          <p:nvPr>
            <p:ph type="sldNum" sz="quarter" idx="12"/>
          </p:nvPr>
        </p:nvSpPr>
        <p:spPr/>
        <p:txBody>
          <a:bodyPr/>
          <a:lstStyle/>
          <a:p>
            <a:fld id="{5E4DE196-8A13-4FF7-A07E-102851959EAB}" type="slidenum">
              <a:rPr lang="en-US" smtClean="0"/>
              <a:t>5</a:t>
            </a:fld>
            <a:endParaRPr lang="en-US"/>
          </a:p>
        </p:txBody>
      </p:sp>
      <p:pic>
        <p:nvPicPr>
          <p:cNvPr id="6" name="Picture 5" descr="A screenshot of a computer&#10;&#10;Description automatically generated">
            <a:extLst>
              <a:ext uri="{FF2B5EF4-FFF2-40B4-BE49-F238E27FC236}">
                <a16:creationId xmlns:a16="http://schemas.microsoft.com/office/drawing/2014/main" id="{042FE24C-9956-7C5C-F5BA-5B6DA021BFB8}"/>
              </a:ext>
            </a:extLst>
          </p:cNvPr>
          <p:cNvPicPr>
            <a:picLocks noChangeAspect="1"/>
          </p:cNvPicPr>
          <p:nvPr/>
        </p:nvPicPr>
        <p:blipFill>
          <a:blip r:embed="rId7"/>
          <a:stretch>
            <a:fillRect/>
          </a:stretch>
        </p:blipFill>
        <p:spPr>
          <a:xfrm>
            <a:off x="6524259" y="1913819"/>
            <a:ext cx="4763520" cy="3038364"/>
          </a:xfrm>
          <a:prstGeom prst="rect">
            <a:avLst/>
          </a:prstGeom>
          <a:ln>
            <a:solidFill>
              <a:schemeClr val="tx1"/>
            </a:solidFill>
          </a:ln>
        </p:spPr>
      </p:pic>
      <p:pic>
        <p:nvPicPr>
          <p:cNvPr id="7" name="Picture 6" descr="A screenshot of a computer&#10;&#10;Description automatically generated">
            <a:extLst>
              <a:ext uri="{FF2B5EF4-FFF2-40B4-BE49-F238E27FC236}">
                <a16:creationId xmlns:a16="http://schemas.microsoft.com/office/drawing/2014/main" id="{D5FF00D7-3C95-597B-8819-09C56691330B}"/>
              </a:ext>
            </a:extLst>
          </p:cNvPr>
          <p:cNvPicPr>
            <a:picLocks noChangeAspect="1"/>
          </p:cNvPicPr>
          <p:nvPr/>
        </p:nvPicPr>
        <p:blipFill>
          <a:blip r:embed="rId8"/>
          <a:stretch>
            <a:fillRect/>
          </a:stretch>
        </p:blipFill>
        <p:spPr>
          <a:xfrm>
            <a:off x="5259107" y="3336091"/>
            <a:ext cx="4180813" cy="2663211"/>
          </a:xfrm>
          <a:prstGeom prst="rect">
            <a:avLst/>
          </a:prstGeom>
          <a:ln>
            <a:solidFill>
              <a:schemeClr val="tx1"/>
            </a:solidFill>
          </a:ln>
        </p:spPr>
      </p:pic>
      <p:grpSp>
        <p:nvGrpSpPr>
          <p:cNvPr id="16" name="Group 15">
            <a:extLst>
              <a:ext uri="{FF2B5EF4-FFF2-40B4-BE49-F238E27FC236}">
                <a16:creationId xmlns:a16="http://schemas.microsoft.com/office/drawing/2014/main" id="{3CADB3FC-E6BB-95C2-43CC-05A1F078E0AF}"/>
              </a:ext>
            </a:extLst>
          </p:cNvPr>
          <p:cNvGrpSpPr/>
          <p:nvPr/>
        </p:nvGrpSpPr>
        <p:grpSpPr>
          <a:xfrm>
            <a:off x="0" y="6356350"/>
            <a:ext cx="12192000" cy="660101"/>
            <a:chOff x="0" y="6356350"/>
            <a:chExt cx="12192000" cy="660101"/>
          </a:xfrm>
        </p:grpSpPr>
        <p:sp>
          <p:nvSpPr>
            <p:cNvPr id="8" name="Rectangle 7">
              <a:extLst>
                <a:ext uri="{FF2B5EF4-FFF2-40B4-BE49-F238E27FC236}">
                  <a16:creationId xmlns:a16="http://schemas.microsoft.com/office/drawing/2014/main" id="{7336ED62-2CAC-6820-8BA7-AF67045FB8B3}"/>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Picture 9" descr="A blue background with white text&#10;&#10;Description automatically generated">
              <a:extLst>
                <a:ext uri="{FF2B5EF4-FFF2-40B4-BE49-F238E27FC236}">
                  <a16:creationId xmlns:a16="http://schemas.microsoft.com/office/drawing/2014/main" id="{608E3C94-9AF4-4672-B683-60F564A78A5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083" t="33678" r="86893" b="33788"/>
            <a:stretch/>
          </p:blipFill>
          <p:spPr>
            <a:xfrm>
              <a:off x="160827" y="6372024"/>
              <a:ext cx="352817" cy="474566"/>
            </a:xfrm>
            <a:prstGeom prst="rect">
              <a:avLst/>
            </a:prstGeom>
          </p:spPr>
        </p:pic>
        <p:pic>
          <p:nvPicPr>
            <p:cNvPr id="12" name="Picture 11" descr="A blue and white sign with white text&#10;&#10;Description automatically generated">
              <a:extLst>
                <a:ext uri="{FF2B5EF4-FFF2-40B4-BE49-F238E27FC236}">
                  <a16:creationId xmlns:a16="http://schemas.microsoft.com/office/drawing/2014/main" id="{4F1CF292-6C45-E145-4E49-32CD532410E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sp>
          <p:nvSpPr>
            <p:cNvPr id="13" name="TextBox 12">
              <a:extLst>
                <a:ext uri="{FF2B5EF4-FFF2-40B4-BE49-F238E27FC236}">
                  <a16:creationId xmlns:a16="http://schemas.microsoft.com/office/drawing/2014/main" id="{6990711F-4F22-7A29-5C94-DAAE3AB24D6C}"/>
                </a:ext>
              </a:extLst>
            </p:cNvPr>
            <p:cNvSpPr txBox="1"/>
            <p:nvPr/>
          </p:nvSpPr>
          <p:spPr>
            <a:xfrm>
              <a:off x="474214" y="6370120"/>
              <a:ext cx="4475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Aptos Light"/>
                  <a:ea typeface="Calibri"/>
                  <a:cs typeface="Calibri"/>
                </a:rPr>
                <a:t>TAMPERE</a:t>
              </a:r>
              <a:endParaRPr lang="en-US"/>
            </a:p>
            <a:p>
              <a:endParaRPr lang="en-US">
                <a:solidFill>
                  <a:schemeClr val="bg1"/>
                </a:solidFill>
                <a:ea typeface="Calibri"/>
                <a:cs typeface="Calibri"/>
              </a:endParaRPr>
            </a:p>
          </p:txBody>
        </p:sp>
        <p:sp>
          <p:nvSpPr>
            <p:cNvPr id="14" name="TextBox 13">
              <a:extLst>
                <a:ext uri="{FF2B5EF4-FFF2-40B4-BE49-F238E27FC236}">
                  <a16:creationId xmlns:a16="http://schemas.microsoft.com/office/drawing/2014/main" id="{E667234D-6C7E-F175-C065-0048E23E1BB8}"/>
                </a:ext>
              </a:extLst>
            </p:cNvPr>
            <p:cNvSpPr txBox="1"/>
            <p:nvPr/>
          </p:nvSpPr>
          <p:spPr>
            <a:xfrm>
              <a:off x="476950" y="6597040"/>
              <a:ext cx="31001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aseline="0">
                  <a:solidFill>
                    <a:srgbClr val="FFFFFF"/>
                  </a:solidFill>
                  <a:latin typeface="Aptos Light"/>
                </a:rPr>
                <a:t>University of Applied Sciences</a:t>
              </a:r>
              <a:endParaRPr lang="en-US" sz="1000"/>
            </a:p>
          </p:txBody>
        </p:sp>
      </p:grpSp>
    </p:spTree>
    <p:extLst>
      <p:ext uri="{BB962C8B-B14F-4D97-AF65-F5344CB8AC3E}">
        <p14:creationId xmlns:p14="http://schemas.microsoft.com/office/powerpoint/2010/main" val="3290396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a:xfrm>
            <a:off x="881348" y="847600"/>
            <a:ext cx="8996018" cy="768928"/>
          </a:xfrm>
        </p:spPr>
        <p:txBody>
          <a:bodyPr vert="horz" lIns="91440" tIns="45720" rIns="91440" bIns="45720" rtlCol="0" anchor="ctr">
            <a:normAutofit/>
          </a:bodyPr>
          <a:lstStyle/>
          <a:p>
            <a:pPr algn="ctr"/>
            <a:r>
              <a:rPr lang="en-US" sz="4400" b="1">
                <a:latin typeface="Calibri"/>
                <a:ea typeface="Calibri"/>
                <a:cs typeface="Calibri"/>
              </a:rPr>
              <a:t>Summary of Meetings</a:t>
            </a:r>
            <a:endParaRPr lang="en-US"/>
          </a:p>
        </p:txBody>
      </p:sp>
      <p:sp>
        <p:nvSpPr>
          <p:cNvPr id="9" name="Content Placeholder 8">
            <a:extLst>
              <a:ext uri="{FF2B5EF4-FFF2-40B4-BE49-F238E27FC236}">
                <a16:creationId xmlns:a16="http://schemas.microsoft.com/office/drawing/2014/main" id="{FB854DC1-2FFD-935E-04B7-2E069304CF00}"/>
              </a:ext>
            </a:extLst>
          </p:cNvPr>
          <p:cNvSpPr>
            <a:spLocks noGrp="1"/>
          </p:cNvSpPr>
          <p:nvPr>
            <p:ph sz="quarter" idx="4"/>
          </p:nvPr>
        </p:nvSpPr>
        <p:spPr>
          <a:xfrm>
            <a:off x="887307" y="3955709"/>
            <a:ext cx="4309274" cy="1707187"/>
          </a:xfrm>
        </p:spPr>
        <p:txBody>
          <a:bodyPr vert="horz" lIns="91440" tIns="45720" rIns="91440" bIns="45720" rtlCol="0" anchor="t">
            <a:normAutofit lnSpcReduction="10000"/>
          </a:bodyPr>
          <a:lstStyle/>
          <a:p>
            <a:r>
              <a:rPr lang="en-US" sz="2200" b="1">
                <a:ea typeface="+mn-lt"/>
                <a:cs typeface="+mn-lt"/>
              </a:rPr>
              <a:t>Fourth Meeting</a:t>
            </a:r>
            <a:endParaRPr lang="en-US" sz="2200">
              <a:ea typeface="+mn-lt"/>
              <a:cs typeface="+mn-lt"/>
            </a:endParaRPr>
          </a:p>
          <a:p>
            <a:pPr marL="731520" lvl="1">
              <a:buFont typeface="Courier New,monospace" panose="020B0604020202020204" pitchFamily="34" charset="0"/>
              <a:buChar char="o"/>
            </a:pPr>
            <a:r>
              <a:rPr lang="en-US" sz="2000">
                <a:ea typeface="+mn-lt"/>
                <a:cs typeface="+mn-lt"/>
              </a:rPr>
              <a:t>Feedback on Project Book part.</a:t>
            </a:r>
          </a:p>
          <a:p>
            <a:pPr marL="731520" lvl="1">
              <a:buFont typeface="Courier New,monospace" panose="020B0604020202020204" pitchFamily="34" charset="0"/>
              <a:buChar char="o"/>
            </a:pPr>
            <a:r>
              <a:rPr lang="en-US" sz="2000">
                <a:ea typeface="+mn-lt"/>
                <a:cs typeface="+mn-lt"/>
              </a:rPr>
              <a:t>Display current device positions on map.</a:t>
            </a:r>
            <a:endParaRPr lang="en-US"/>
          </a:p>
          <a:p>
            <a:endParaRPr lang="en-US"/>
          </a:p>
          <a:p>
            <a:endParaRPr lang="en-US" sz="2200"/>
          </a:p>
        </p:txBody>
      </p:sp>
      <p:pic>
        <p:nvPicPr>
          <p:cNvPr id="3" name="Graphic 2" descr="Meeting outline">
            <a:extLst>
              <a:ext uri="{FF2B5EF4-FFF2-40B4-BE49-F238E27FC236}">
                <a16:creationId xmlns:a16="http://schemas.microsoft.com/office/drawing/2014/main" id="{B52C6EFC-B9D4-83BF-E63C-9123B8D772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1321" y="547332"/>
            <a:ext cx="1227107" cy="1245079"/>
          </a:xfrm>
          <a:prstGeom prst="rect">
            <a:avLst/>
          </a:prstGeom>
        </p:spPr>
      </p:pic>
      <p:sp>
        <p:nvSpPr>
          <p:cNvPr id="8" name="TextBox 7">
            <a:extLst>
              <a:ext uri="{FF2B5EF4-FFF2-40B4-BE49-F238E27FC236}">
                <a16:creationId xmlns:a16="http://schemas.microsoft.com/office/drawing/2014/main" id="{27E46955-FE7C-BBE3-E010-C370CFEFC8D8}"/>
              </a:ext>
            </a:extLst>
          </p:cNvPr>
          <p:cNvSpPr txBox="1"/>
          <p:nvPr/>
        </p:nvSpPr>
        <p:spPr>
          <a:xfrm>
            <a:off x="883302" y="2385324"/>
            <a:ext cx="4311384" cy="21287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spcBef>
                <a:spcPts val="1000"/>
              </a:spcBef>
              <a:buFont typeface="Arial"/>
              <a:buChar char="•"/>
            </a:pPr>
            <a:r>
              <a:rPr lang="en-US" sz="2200" b="1">
                <a:solidFill>
                  <a:srgbClr val="35403A"/>
                </a:solidFill>
                <a:cs typeface="Arial"/>
              </a:rPr>
              <a:t>Third Meeting</a:t>
            </a:r>
            <a:endParaRPr lang="en-US"/>
          </a:p>
          <a:p>
            <a:pPr marL="731520" lvl="1" indent="-228600">
              <a:spcBef>
                <a:spcPts val="500"/>
              </a:spcBef>
              <a:buFont typeface="Courier New,monospace"/>
              <a:buChar char="o"/>
            </a:pPr>
            <a:r>
              <a:rPr lang="en-US" sz="2000">
                <a:solidFill>
                  <a:srgbClr val="35403A"/>
                </a:solidFill>
                <a:cs typeface="Arial"/>
              </a:rPr>
              <a:t>First look on the book project.</a:t>
            </a:r>
          </a:p>
          <a:p>
            <a:pPr marL="731520" lvl="1" indent="-228600">
              <a:spcBef>
                <a:spcPts val="500"/>
              </a:spcBef>
              <a:buFont typeface="Courier New,monospace"/>
              <a:buChar char="o"/>
            </a:pPr>
            <a:r>
              <a:rPr lang="en-US" sz="2000">
                <a:solidFill>
                  <a:srgbClr val="35403A"/>
                </a:solidFill>
                <a:cs typeface="Arial"/>
              </a:rPr>
              <a:t>Agreeing on deploying working prototype.</a:t>
            </a:r>
          </a:p>
          <a:p>
            <a:pPr marL="228600" indent="-228600">
              <a:buFont typeface="Arial"/>
              <a:buChar char="•"/>
            </a:pPr>
            <a:endParaRPr lang="en-US" sz="2200">
              <a:solidFill>
                <a:srgbClr val="000000"/>
              </a:solidFill>
              <a:cs typeface="Arial"/>
            </a:endParaRPr>
          </a:p>
          <a:p>
            <a:pPr marL="800100" lvl="2" indent="-342900">
              <a:buFont typeface="Wingdings"/>
              <a:buChar char="§"/>
            </a:pPr>
            <a:endParaRPr lang="en-US" sz="2000">
              <a:cs typeface="Arial"/>
            </a:endParaRPr>
          </a:p>
        </p:txBody>
      </p:sp>
      <p:pic>
        <p:nvPicPr>
          <p:cNvPr id="11" name="Picture 10" descr="Iot Sensor Icon #406123 - Free Icons Library">
            <a:extLst>
              <a:ext uri="{FF2B5EF4-FFF2-40B4-BE49-F238E27FC236}">
                <a16:creationId xmlns:a16="http://schemas.microsoft.com/office/drawing/2014/main" id="{50210CDC-F27E-5E54-384A-A2624203FAEA}"/>
              </a:ext>
            </a:extLst>
          </p:cNvPr>
          <p:cNvPicPr>
            <a:picLocks noChangeAspect="1"/>
          </p:cNvPicPr>
          <p:nvPr/>
        </p:nvPicPr>
        <p:blipFill>
          <a:blip r:embed="rId5">
            <a:alphaModFix amt="11000"/>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rot="3240000">
            <a:off x="-3615971" y="-4297357"/>
            <a:ext cx="6864271" cy="6822404"/>
          </a:xfrm>
          <a:prstGeom prst="rect">
            <a:avLst/>
          </a:prstGeom>
        </p:spPr>
      </p:pic>
      <p:sp>
        <p:nvSpPr>
          <p:cNvPr id="15" name="Slide Number Placeholder 14">
            <a:extLst>
              <a:ext uri="{FF2B5EF4-FFF2-40B4-BE49-F238E27FC236}">
                <a16:creationId xmlns:a16="http://schemas.microsoft.com/office/drawing/2014/main" id="{38B0C3EC-1459-37B3-AB2F-06BB958BF52A}"/>
              </a:ext>
            </a:extLst>
          </p:cNvPr>
          <p:cNvSpPr>
            <a:spLocks noGrp="1"/>
          </p:cNvSpPr>
          <p:nvPr>
            <p:ph type="sldNum" sz="quarter" idx="12"/>
          </p:nvPr>
        </p:nvSpPr>
        <p:spPr/>
        <p:txBody>
          <a:bodyPr/>
          <a:lstStyle/>
          <a:p>
            <a:fld id="{5E4DE196-8A13-4FF7-A07E-102851959EAB}" type="slidenum">
              <a:rPr lang="en-US" smtClean="0"/>
              <a:t>6</a:t>
            </a:fld>
            <a:endParaRPr lang="en-US"/>
          </a:p>
        </p:txBody>
      </p:sp>
      <p:pic>
        <p:nvPicPr>
          <p:cNvPr id="12" name="Picture 11" descr="A screenshot of a computer&#10;&#10;Description automatically generated">
            <a:extLst>
              <a:ext uri="{FF2B5EF4-FFF2-40B4-BE49-F238E27FC236}">
                <a16:creationId xmlns:a16="http://schemas.microsoft.com/office/drawing/2014/main" id="{42BD286A-3D3E-7C0B-E008-EBADF9AD518D}"/>
              </a:ext>
            </a:extLst>
          </p:cNvPr>
          <p:cNvPicPr>
            <a:picLocks noChangeAspect="1"/>
          </p:cNvPicPr>
          <p:nvPr/>
        </p:nvPicPr>
        <p:blipFill>
          <a:blip r:embed="rId7"/>
          <a:stretch>
            <a:fillRect/>
          </a:stretch>
        </p:blipFill>
        <p:spPr>
          <a:xfrm>
            <a:off x="5454824" y="2387069"/>
            <a:ext cx="5852540" cy="3132848"/>
          </a:xfrm>
          <a:prstGeom prst="rect">
            <a:avLst/>
          </a:prstGeom>
          <a:ln>
            <a:solidFill>
              <a:schemeClr val="tx1"/>
            </a:solidFill>
          </a:ln>
        </p:spPr>
      </p:pic>
      <p:grpSp>
        <p:nvGrpSpPr>
          <p:cNvPr id="14" name="Group 13">
            <a:extLst>
              <a:ext uri="{FF2B5EF4-FFF2-40B4-BE49-F238E27FC236}">
                <a16:creationId xmlns:a16="http://schemas.microsoft.com/office/drawing/2014/main" id="{25108B6C-46B2-007A-50E9-0C1E84042E28}"/>
              </a:ext>
            </a:extLst>
          </p:cNvPr>
          <p:cNvGrpSpPr/>
          <p:nvPr/>
        </p:nvGrpSpPr>
        <p:grpSpPr>
          <a:xfrm>
            <a:off x="0" y="6356350"/>
            <a:ext cx="12192000" cy="660101"/>
            <a:chOff x="0" y="6356350"/>
            <a:chExt cx="12192000" cy="660101"/>
          </a:xfrm>
        </p:grpSpPr>
        <p:sp>
          <p:nvSpPr>
            <p:cNvPr id="5" name="Rectangle 4">
              <a:extLst>
                <a:ext uri="{FF2B5EF4-FFF2-40B4-BE49-F238E27FC236}">
                  <a16:creationId xmlns:a16="http://schemas.microsoft.com/office/drawing/2014/main" id="{9DD4F99D-5881-5FCD-77A4-F54727E7E334}"/>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Picture 5" descr="A blue background with white text&#10;&#10;Description automatically generated">
              <a:extLst>
                <a:ext uri="{FF2B5EF4-FFF2-40B4-BE49-F238E27FC236}">
                  <a16:creationId xmlns:a16="http://schemas.microsoft.com/office/drawing/2014/main" id="{4A4DB0AC-803F-E998-3B9A-9110FD2B03B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083" t="33678" r="86893" b="33788"/>
            <a:stretch/>
          </p:blipFill>
          <p:spPr>
            <a:xfrm>
              <a:off x="160827" y="6372024"/>
              <a:ext cx="352817" cy="474566"/>
            </a:xfrm>
            <a:prstGeom prst="rect">
              <a:avLst/>
            </a:prstGeom>
          </p:spPr>
        </p:pic>
        <p:pic>
          <p:nvPicPr>
            <p:cNvPr id="7" name="Picture 6" descr="A blue and white sign with white text&#10;&#10;Description automatically generated">
              <a:extLst>
                <a:ext uri="{FF2B5EF4-FFF2-40B4-BE49-F238E27FC236}">
                  <a16:creationId xmlns:a16="http://schemas.microsoft.com/office/drawing/2014/main" id="{56D63426-E549-B696-241C-E5656890B50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sp>
          <p:nvSpPr>
            <p:cNvPr id="10" name="TextBox 9">
              <a:extLst>
                <a:ext uri="{FF2B5EF4-FFF2-40B4-BE49-F238E27FC236}">
                  <a16:creationId xmlns:a16="http://schemas.microsoft.com/office/drawing/2014/main" id="{1BD6B82D-EF58-97B9-4207-FA794A85C749}"/>
                </a:ext>
              </a:extLst>
            </p:cNvPr>
            <p:cNvSpPr txBox="1"/>
            <p:nvPr/>
          </p:nvSpPr>
          <p:spPr>
            <a:xfrm>
              <a:off x="474214" y="6370120"/>
              <a:ext cx="4475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Aptos Light"/>
                  <a:ea typeface="Calibri"/>
                  <a:cs typeface="Calibri"/>
                </a:rPr>
                <a:t>TAMPERE</a:t>
              </a:r>
              <a:endParaRPr lang="en-US"/>
            </a:p>
            <a:p>
              <a:endParaRPr lang="en-US">
                <a:solidFill>
                  <a:schemeClr val="bg1"/>
                </a:solidFill>
                <a:ea typeface="Calibri"/>
                <a:cs typeface="Calibri"/>
              </a:endParaRPr>
            </a:p>
          </p:txBody>
        </p:sp>
        <p:sp>
          <p:nvSpPr>
            <p:cNvPr id="13" name="TextBox 12">
              <a:extLst>
                <a:ext uri="{FF2B5EF4-FFF2-40B4-BE49-F238E27FC236}">
                  <a16:creationId xmlns:a16="http://schemas.microsoft.com/office/drawing/2014/main" id="{8D544E07-828D-421C-5C5D-60695C12EB37}"/>
                </a:ext>
              </a:extLst>
            </p:cNvPr>
            <p:cNvSpPr txBox="1"/>
            <p:nvPr/>
          </p:nvSpPr>
          <p:spPr>
            <a:xfrm>
              <a:off x="476950" y="6597040"/>
              <a:ext cx="31001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aseline="0">
                  <a:solidFill>
                    <a:srgbClr val="FFFFFF"/>
                  </a:solidFill>
                  <a:latin typeface="Aptos Light"/>
                </a:rPr>
                <a:t>University of Applied Sciences</a:t>
              </a:r>
              <a:endParaRPr lang="en-US" sz="1000"/>
            </a:p>
          </p:txBody>
        </p:sp>
      </p:grpSp>
    </p:spTree>
    <p:extLst>
      <p:ext uri="{BB962C8B-B14F-4D97-AF65-F5344CB8AC3E}">
        <p14:creationId xmlns:p14="http://schemas.microsoft.com/office/powerpoint/2010/main" val="3053632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descr="Gears outline">
            <a:extLst>
              <a:ext uri="{FF2B5EF4-FFF2-40B4-BE49-F238E27FC236}">
                <a16:creationId xmlns:a16="http://schemas.microsoft.com/office/drawing/2014/main" id="{DB7DA28C-39D1-1034-52C8-16A7202FA9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5166" y="1227339"/>
            <a:ext cx="7247958" cy="7253220"/>
          </a:xfrm>
          <a:prstGeom prst="rect">
            <a:avLst/>
          </a:prstGeom>
        </p:spPr>
      </p:pic>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a:xfrm>
            <a:off x="546692" y="588245"/>
            <a:ext cx="10449784" cy="1265928"/>
          </a:xfrm>
        </p:spPr>
        <p:txBody>
          <a:bodyPr vert="horz" lIns="91440" tIns="45720" rIns="91440" bIns="45720" rtlCol="0" anchor="ctr">
            <a:normAutofit/>
          </a:bodyPr>
          <a:lstStyle/>
          <a:p>
            <a:pPr algn="ctr"/>
            <a:r>
              <a:rPr lang="en-US" sz="4400" b="1" err="1">
                <a:latin typeface="Calibri"/>
                <a:ea typeface="Calibri"/>
                <a:cs typeface="Calibri"/>
              </a:rPr>
              <a:t>RoboMo</a:t>
            </a:r>
            <a:r>
              <a:rPr lang="en-US" sz="4400" b="1">
                <a:latin typeface="Calibri"/>
                <a:ea typeface="Calibri"/>
                <a:cs typeface="Calibri"/>
              </a:rPr>
              <a:t> System</a:t>
            </a:r>
            <a:endParaRPr lang="en-US"/>
          </a:p>
        </p:txBody>
      </p:sp>
      <p:pic>
        <p:nvPicPr>
          <p:cNvPr id="3" name="Graphic 2" descr="Internet outline">
            <a:extLst>
              <a:ext uri="{FF2B5EF4-FFF2-40B4-BE49-F238E27FC236}">
                <a16:creationId xmlns:a16="http://schemas.microsoft.com/office/drawing/2014/main" id="{D50EEBE0-5C9F-2F00-82F5-4B121E2FE4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9034" y="588753"/>
            <a:ext cx="1385258" cy="1385258"/>
          </a:xfrm>
          <a:prstGeom prst="rect">
            <a:avLst/>
          </a:prstGeom>
        </p:spPr>
      </p:pic>
      <p:sp>
        <p:nvSpPr>
          <p:cNvPr id="11" name="Text Placeholder 6">
            <a:extLst>
              <a:ext uri="{FF2B5EF4-FFF2-40B4-BE49-F238E27FC236}">
                <a16:creationId xmlns:a16="http://schemas.microsoft.com/office/drawing/2014/main" id="{53DFF40D-F6CE-86DB-B387-AC0E6BCB4F48}"/>
              </a:ext>
            </a:extLst>
          </p:cNvPr>
          <p:cNvSpPr>
            <a:spLocks noGrp="1"/>
          </p:cNvSpPr>
          <p:nvPr>
            <p:ph idx="1"/>
          </p:nvPr>
        </p:nvSpPr>
        <p:spPr>
          <a:xfrm>
            <a:off x="1352413" y="2855528"/>
            <a:ext cx="2853201" cy="3029343"/>
          </a:xfrm>
        </p:spPr>
        <p:txBody>
          <a:bodyPr vert="horz" lIns="91440" tIns="45720" rIns="91440" bIns="45720" rtlCol="0" anchor="t">
            <a:noAutofit/>
          </a:bodyPr>
          <a:lstStyle/>
          <a:p>
            <a:pPr marL="0" indent="0">
              <a:buNone/>
            </a:pPr>
            <a:r>
              <a:rPr lang="en-US" sz="2200"/>
              <a:t>Comprehensive system which effectively monitor and transmit live data from different robotics. </a:t>
            </a:r>
          </a:p>
        </p:txBody>
      </p:sp>
      <p:sp>
        <p:nvSpPr>
          <p:cNvPr id="13" name="Text Placeholder 6">
            <a:extLst>
              <a:ext uri="{FF2B5EF4-FFF2-40B4-BE49-F238E27FC236}">
                <a16:creationId xmlns:a16="http://schemas.microsoft.com/office/drawing/2014/main" id="{3FEF8E5B-CB4D-C8E0-61EF-D0647D3E8BFF}"/>
              </a:ext>
            </a:extLst>
          </p:cNvPr>
          <p:cNvSpPr txBox="1">
            <a:spLocks/>
          </p:cNvSpPr>
          <p:nvPr/>
        </p:nvSpPr>
        <p:spPr>
          <a:xfrm>
            <a:off x="4752561" y="2852674"/>
            <a:ext cx="3197278" cy="326657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a:t>Efficient way to visualize and analyze sensor data in real-time.</a:t>
            </a:r>
          </a:p>
        </p:txBody>
      </p:sp>
      <p:sp>
        <p:nvSpPr>
          <p:cNvPr id="15" name="Text Placeholder 6">
            <a:extLst>
              <a:ext uri="{FF2B5EF4-FFF2-40B4-BE49-F238E27FC236}">
                <a16:creationId xmlns:a16="http://schemas.microsoft.com/office/drawing/2014/main" id="{6D6563FA-3032-E7F9-5999-66629C2D90A2}"/>
              </a:ext>
            </a:extLst>
          </p:cNvPr>
          <p:cNvSpPr txBox="1">
            <a:spLocks/>
          </p:cNvSpPr>
          <p:nvPr/>
        </p:nvSpPr>
        <p:spPr>
          <a:xfrm>
            <a:off x="8144571" y="2848765"/>
            <a:ext cx="2783929" cy="2691476"/>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a:t>Remote data access and monitoring, allowing users from any location.</a:t>
            </a:r>
          </a:p>
        </p:txBody>
      </p:sp>
      <p:pic>
        <p:nvPicPr>
          <p:cNvPr id="23" name="Graphic 22" descr="Security camera with solid fill">
            <a:extLst>
              <a:ext uri="{FF2B5EF4-FFF2-40B4-BE49-F238E27FC236}">
                <a16:creationId xmlns:a16="http://schemas.microsoft.com/office/drawing/2014/main" id="{33DEC36B-4A4D-57A1-315D-9468B2EF6A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3625" y="1887984"/>
            <a:ext cx="932895" cy="966186"/>
          </a:xfrm>
          <a:prstGeom prst="rect">
            <a:avLst/>
          </a:prstGeom>
        </p:spPr>
      </p:pic>
      <p:pic>
        <p:nvPicPr>
          <p:cNvPr id="24" name="Graphic 23" descr="Bar chart with solid fill">
            <a:extLst>
              <a:ext uri="{FF2B5EF4-FFF2-40B4-BE49-F238E27FC236}">
                <a16:creationId xmlns:a16="http://schemas.microsoft.com/office/drawing/2014/main" id="{F7C5AD28-13A6-023B-F41E-41F53F1CD4B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42625" y="1862091"/>
            <a:ext cx="1003176" cy="984681"/>
          </a:xfrm>
          <a:prstGeom prst="rect">
            <a:avLst/>
          </a:prstGeom>
        </p:spPr>
      </p:pic>
      <p:pic>
        <p:nvPicPr>
          <p:cNvPr id="25" name="Graphic 24" descr="Remote work with solid fill">
            <a:extLst>
              <a:ext uri="{FF2B5EF4-FFF2-40B4-BE49-F238E27FC236}">
                <a16:creationId xmlns:a16="http://schemas.microsoft.com/office/drawing/2014/main" id="{5F99C3A0-795D-3DFA-437C-7AF31D955E4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70066" y="1737167"/>
            <a:ext cx="1116956" cy="1116956"/>
          </a:xfrm>
          <a:prstGeom prst="rect">
            <a:avLst/>
          </a:prstGeom>
        </p:spPr>
      </p:pic>
      <p:sp>
        <p:nvSpPr>
          <p:cNvPr id="10" name="Slide Number Placeholder 9">
            <a:extLst>
              <a:ext uri="{FF2B5EF4-FFF2-40B4-BE49-F238E27FC236}">
                <a16:creationId xmlns:a16="http://schemas.microsoft.com/office/drawing/2014/main" id="{8DA281C1-B801-4037-2602-DCC1BBB9E066}"/>
              </a:ext>
            </a:extLst>
          </p:cNvPr>
          <p:cNvSpPr>
            <a:spLocks noGrp="1"/>
          </p:cNvSpPr>
          <p:nvPr>
            <p:ph type="sldNum" sz="quarter" idx="12"/>
          </p:nvPr>
        </p:nvSpPr>
        <p:spPr/>
        <p:txBody>
          <a:bodyPr/>
          <a:lstStyle/>
          <a:p>
            <a:fld id="{5E4DE196-8A13-4FF7-A07E-102851959EAB}" type="slidenum">
              <a:rPr lang="en-US" smtClean="0"/>
              <a:t>7</a:t>
            </a:fld>
            <a:endParaRPr lang="en-US"/>
          </a:p>
        </p:txBody>
      </p:sp>
      <p:grpSp>
        <p:nvGrpSpPr>
          <p:cNvPr id="12" name="Group 11">
            <a:extLst>
              <a:ext uri="{FF2B5EF4-FFF2-40B4-BE49-F238E27FC236}">
                <a16:creationId xmlns:a16="http://schemas.microsoft.com/office/drawing/2014/main" id="{80EE0B87-D6E5-1AB9-22FA-12AD3161917C}"/>
              </a:ext>
            </a:extLst>
          </p:cNvPr>
          <p:cNvGrpSpPr/>
          <p:nvPr/>
        </p:nvGrpSpPr>
        <p:grpSpPr>
          <a:xfrm>
            <a:off x="0" y="6356350"/>
            <a:ext cx="12192000" cy="660101"/>
            <a:chOff x="0" y="6356350"/>
            <a:chExt cx="12192000" cy="660101"/>
          </a:xfrm>
        </p:grpSpPr>
        <p:sp>
          <p:nvSpPr>
            <p:cNvPr id="5" name="Rectangle 4">
              <a:extLst>
                <a:ext uri="{FF2B5EF4-FFF2-40B4-BE49-F238E27FC236}">
                  <a16:creationId xmlns:a16="http://schemas.microsoft.com/office/drawing/2014/main" id="{E8E08E45-56C2-6FFC-5CEE-B59EEE36C26A}"/>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Picture 5" descr="A blue background with white text&#10;&#10;Description automatically generated">
              <a:extLst>
                <a:ext uri="{FF2B5EF4-FFF2-40B4-BE49-F238E27FC236}">
                  <a16:creationId xmlns:a16="http://schemas.microsoft.com/office/drawing/2014/main" id="{7BFBF3CB-0629-F9EE-2908-DD19B12F9F06}"/>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083" t="33678" r="86893" b="33788"/>
            <a:stretch/>
          </p:blipFill>
          <p:spPr>
            <a:xfrm>
              <a:off x="160827" y="6372024"/>
              <a:ext cx="352817" cy="474566"/>
            </a:xfrm>
            <a:prstGeom prst="rect">
              <a:avLst/>
            </a:prstGeom>
          </p:spPr>
        </p:pic>
        <p:pic>
          <p:nvPicPr>
            <p:cNvPr id="7" name="Picture 6" descr="A blue and white sign with white text&#10;&#10;Description automatically generated">
              <a:extLst>
                <a:ext uri="{FF2B5EF4-FFF2-40B4-BE49-F238E27FC236}">
                  <a16:creationId xmlns:a16="http://schemas.microsoft.com/office/drawing/2014/main" id="{F18D5632-C1FF-A0F0-7F9C-D8189CA6538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sp>
          <p:nvSpPr>
            <p:cNvPr id="8" name="TextBox 7">
              <a:extLst>
                <a:ext uri="{FF2B5EF4-FFF2-40B4-BE49-F238E27FC236}">
                  <a16:creationId xmlns:a16="http://schemas.microsoft.com/office/drawing/2014/main" id="{E262D2CB-77B3-25EC-2318-480E08D65F06}"/>
                </a:ext>
              </a:extLst>
            </p:cNvPr>
            <p:cNvSpPr txBox="1"/>
            <p:nvPr/>
          </p:nvSpPr>
          <p:spPr>
            <a:xfrm>
              <a:off x="474214" y="6370120"/>
              <a:ext cx="4475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Aptos Light"/>
                  <a:ea typeface="Calibri"/>
                  <a:cs typeface="Calibri"/>
                </a:rPr>
                <a:t>TAMPERE</a:t>
              </a:r>
              <a:endParaRPr lang="en-US"/>
            </a:p>
            <a:p>
              <a:endParaRPr lang="en-US">
                <a:solidFill>
                  <a:schemeClr val="bg1"/>
                </a:solidFill>
                <a:ea typeface="Calibri"/>
                <a:cs typeface="Calibri"/>
              </a:endParaRPr>
            </a:p>
          </p:txBody>
        </p:sp>
        <p:sp>
          <p:nvSpPr>
            <p:cNvPr id="9" name="TextBox 8">
              <a:extLst>
                <a:ext uri="{FF2B5EF4-FFF2-40B4-BE49-F238E27FC236}">
                  <a16:creationId xmlns:a16="http://schemas.microsoft.com/office/drawing/2014/main" id="{A97866A6-2E18-DF86-C44B-8D20554D74EA}"/>
                </a:ext>
              </a:extLst>
            </p:cNvPr>
            <p:cNvSpPr txBox="1"/>
            <p:nvPr/>
          </p:nvSpPr>
          <p:spPr>
            <a:xfrm>
              <a:off x="476950" y="6597040"/>
              <a:ext cx="31001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aseline="0">
                  <a:solidFill>
                    <a:srgbClr val="FFFFFF"/>
                  </a:solidFill>
                  <a:latin typeface="Aptos Light"/>
                </a:rPr>
                <a:t>University of Applied Sciences</a:t>
              </a:r>
              <a:endParaRPr lang="en-US" sz="1000"/>
            </a:p>
          </p:txBody>
        </p:sp>
      </p:grpSp>
    </p:spTree>
    <p:extLst>
      <p:ext uri="{BB962C8B-B14F-4D97-AF65-F5344CB8AC3E}">
        <p14:creationId xmlns:p14="http://schemas.microsoft.com/office/powerpoint/2010/main" val="2855196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p:txBody>
          <a:bodyPr>
            <a:normAutofit/>
          </a:bodyPr>
          <a:lstStyle/>
          <a:p>
            <a:r>
              <a:rPr lang="en-US" sz="4400" b="1">
                <a:latin typeface="Calibri"/>
                <a:ea typeface="Calibri"/>
                <a:cs typeface="Calibri"/>
              </a:rPr>
              <a:t>Functional Requirements</a:t>
            </a:r>
            <a:endParaRPr lang="en-US"/>
          </a:p>
          <a:p>
            <a:endParaRPr lang="en-US" b="1"/>
          </a:p>
        </p:txBody>
      </p:sp>
      <p:graphicFrame>
        <p:nvGraphicFramePr>
          <p:cNvPr id="10" name="Table 9">
            <a:extLst>
              <a:ext uri="{FF2B5EF4-FFF2-40B4-BE49-F238E27FC236}">
                <a16:creationId xmlns:a16="http://schemas.microsoft.com/office/drawing/2014/main" id="{E92DA364-5B16-A75E-EFEB-0FC86B9EFF29}"/>
              </a:ext>
            </a:extLst>
          </p:cNvPr>
          <p:cNvGraphicFramePr>
            <a:graphicFrameLocks noGrp="1"/>
          </p:cNvGraphicFramePr>
          <p:nvPr>
            <p:extLst>
              <p:ext uri="{D42A27DB-BD31-4B8C-83A1-F6EECF244321}">
                <p14:modId xmlns:p14="http://schemas.microsoft.com/office/powerpoint/2010/main" val="759279067"/>
              </p:ext>
            </p:extLst>
          </p:nvPr>
        </p:nvGraphicFramePr>
        <p:xfrm>
          <a:off x="934357" y="1533071"/>
          <a:ext cx="10102815" cy="3211284"/>
        </p:xfrm>
        <a:graphic>
          <a:graphicData uri="http://schemas.openxmlformats.org/drawingml/2006/table">
            <a:tbl>
              <a:tblPr firstRow="1" bandRow="1">
                <a:tableStyleId>{C083E6E3-FA7D-4D7B-A595-EF9225AFEA82}</a:tableStyleId>
              </a:tblPr>
              <a:tblGrid>
                <a:gridCol w="379185">
                  <a:extLst>
                    <a:ext uri="{9D8B030D-6E8A-4147-A177-3AD203B41FA5}">
                      <a16:colId xmlns:a16="http://schemas.microsoft.com/office/drawing/2014/main" val="2825277584"/>
                    </a:ext>
                  </a:extLst>
                </a:gridCol>
                <a:gridCol w="9723630">
                  <a:extLst>
                    <a:ext uri="{9D8B030D-6E8A-4147-A177-3AD203B41FA5}">
                      <a16:colId xmlns:a16="http://schemas.microsoft.com/office/drawing/2014/main" val="59669490"/>
                    </a:ext>
                  </a:extLst>
                </a:gridCol>
              </a:tblGrid>
              <a:tr h="456445">
                <a:tc>
                  <a:txBody>
                    <a:bodyPr/>
                    <a:lstStyle/>
                    <a:p>
                      <a:pPr algn="l"/>
                      <a:r>
                        <a:rPr lang="en-US" sz="2400">
                          <a:solidFill>
                            <a:srgbClr val="35403A"/>
                          </a:solidFill>
                        </a:rPr>
                        <a:t>#</a:t>
                      </a:r>
                    </a:p>
                  </a:txBody>
                  <a:tcPr anchor="ctr"/>
                </a:tc>
                <a:tc>
                  <a:txBody>
                    <a:bodyPr/>
                    <a:lstStyle/>
                    <a:p>
                      <a:pPr algn="l"/>
                      <a:r>
                        <a:rPr lang="en-US" sz="2400">
                          <a:solidFill>
                            <a:srgbClr val="35403A"/>
                          </a:solidFill>
                        </a:rPr>
                        <a:t>Requirement</a:t>
                      </a:r>
                    </a:p>
                  </a:txBody>
                  <a:tcPr anchor="ctr"/>
                </a:tc>
                <a:extLst>
                  <a:ext uri="{0D108BD9-81ED-4DB2-BD59-A6C34878D82A}">
                    <a16:rowId xmlns:a16="http://schemas.microsoft.com/office/drawing/2014/main" val="2828235702"/>
                  </a:ext>
                </a:extLst>
              </a:tr>
              <a:tr h="459014">
                <a:tc>
                  <a:txBody>
                    <a:bodyPr/>
                    <a:lstStyle/>
                    <a:p>
                      <a:pPr algn="l"/>
                      <a:r>
                        <a:rPr lang="en-US" sz="1800" kern="1200">
                          <a:solidFill>
                            <a:srgbClr val="35403A"/>
                          </a:solidFill>
                        </a:rPr>
                        <a:t>1</a:t>
                      </a:r>
                    </a:p>
                  </a:txBody>
                  <a:tcPr anchor="ctr"/>
                </a:tc>
                <a:tc>
                  <a:txBody>
                    <a:bodyPr/>
                    <a:lstStyle/>
                    <a:p>
                      <a:pPr lvl="0" algn="l">
                        <a:lnSpc>
                          <a:spcPct val="100000"/>
                        </a:lnSpc>
                        <a:spcBef>
                          <a:spcPts val="0"/>
                        </a:spcBef>
                        <a:spcAft>
                          <a:spcPts val="0"/>
                        </a:spcAft>
                        <a:buNone/>
                      </a:pPr>
                      <a:r>
                        <a:rPr lang="en-US" sz="2000" kern="1200" noProof="0">
                          <a:solidFill>
                            <a:srgbClr val="35403A"/>
                          </a:solidFill>
                          <a:latin typeface="+mn-lt"/>
                          <a:ea typeface="+mn-ea"/>
                          <a:cs typeface="+mn-cs"/>
                        </a:rPr>
                        <a:t>The system will allow the administrator to approve new sign-ups</a:t>
                      </a:r>
                      <a:endParaRPr lang="en-US" sz="2000" kern="1200">
                        <a:solidFill>
                          <a:srgbClr val="35403A"/>
                        </a:solidFill>
                        <a:latin typeface="+mn-lt"/>
                        <a:ea typeface="+mn-ea"/>
                        <a:cs typeface="+mn-cs"/>
                      </a:endParaRPr>
                    </a:p>
                  </a:txBody>
                  <a:tcPr anchor="ctr"/>
                </a:tc>
                <a:extLst>
                  <a:ext uri="{0D108BD9-81ED-4DB2-BD59-A6C34878D82A}">
                    <a16:rowId xmlns:a16="http://schemas.microsoft.com/office/drawing/2014/main" val="2764742933"/>
                  </a:ext>
                </a:extLst>
              </a:tr>
              <a:tr h="459014">
                <a:tc>
                  <a:txBody>
                    <a:bodyPr/>
                    <a:lstStyle/>
                    <a:p>
                      <a:pPr algn="l"/>
                      <a:r>
                        <a:rPr lang="en-US" sz="1800" kern="1200">
                          <a:solidFill>
                            <a:srgbClr val="35403A"/>
                          </a:solidFill>
                        </a:rPr>
                        <a:t>2</a:t>
                      </a:r>
                    </a:p>
                  </a:txBody>
                  <a:tcPr anchor="ctr"/>
                </a:tc>
                <a:tc>
                  <a:txBody>
                    <a:bodyPr/>
                    <a:lstStyle/>
                    <a:p>
                      <a:pPr lvl="0" algn="l">
                        <a:lnSpc>
                          <a:spcPct val="100000"/>
                        </a:lnSpc>
                        <a:spcBef>
                          <a:spcPts val="0"/>
                        </a:spcBef>
                        <a:spcAft>
                          <a:spcPts val="0"/>
                        </a:spcAft>
                        <a:buNone/>
                      </a:pPr>
                      <a:r>
                        <a:rPr lang="en-US" sz="2000" kern="1200" noProof="0">
                          <a:solidFill>
                            <a:srgbClr val="35403A"/>
                          </a:solidFill>
                          <a:latin typeface="+mn-lt"/>
                          <a:ea typeface="+mn-ea"/>
                          <a:cs typeface="+mn-cs"/>
                        </a:rPr>
                        <a:t>The system will allow users to select devices from a map</a:t>
                      </a:r>
                      <a:endParaRPr lang="en-US" sz="2000" kern="1200">
                        <a:solidFill>
                          <a:srgbClr val="35403A"/>
                        </a:solidFill>
                        <a:latin typeface="+mn-lt"/>
                        <a:ea typeface="+mn-ea"/>
                        <a:cs typeface="+mn-cs"/>
                      </a:endParaRPr>
                    </a:p>
                  </a:txBody>
                  <a:tcPr anchor="ctr"/>
                </a:tc>
                <a:extLst>
                  <a:ext uri="{0D108BD9-81ED-4DB2-BD59-A6C34878D82A}">
                    <a16:rowId xmlns:a16="http://schemas.microsoft.com/office/drawing/2014/main" val="1258983574"/>
                  </a:ext>
                </a:extLst>
              </a:tr>
              <a:tr h="459014">
                <a:tc>
                  <a:txBody>
                    <a:bodyPr/>
                    <a:lstStyle/>
                    <a:p>
                      <a:pPr lvl="0" algn="l">
                        <a:buNone/>
                      </a:pPr>
                      <a:r>
                        <a:rPr lang="en-US" sz="1800" kern="1200">
                          <a:solidFill>
                            <a:srgbClr val="35403A"/>
                          </a:solidFill>
                        </a:rPr>
                        <a:t>3</a:t>
                      </a:r>
                    </a:p>
                  </a:txBody>
                  <a:tcPr anchor="ctr"/>
                </a:tc>
                <a:tc>
                  <a:txBody>
                    <a:bodyPr/>
                    <a:lstStyle/>
                    <a:p>
                      <a:pPr marL="0" lvl="0" algn="l" defTabSz="914400" rtl="0" eaLnBrk="1" latinLnBrk="0" hangingPunct="1">
                        <a:lnSpc>
                          <a:spcPct val="100000"/>
                        </a:lnSpc>
                        <a:spcBef>
                          <a:spcPts val="0"/>
                        </a:spcBef>
                        <a:spcAft>
                          <a:spcPts val="0"/>
                        </a:spcAft>
                        <a:buNone/>
                      </a:pPr>
                      <a:r>
                        <a:rPr lang="en-US" sz="2000" kern="1200" noProof="0">
                          <a:solidFill>
                            <a:srgbClr val="35403A"/>
                          </a:solidFill>
                          <a:latin typeface="+mn-lt"/>
                          <a:ea typeface="+mn-ea"/>
                          <a:cs typeface="+mn-cs"/>
                        </a:rPr>
                        <a:t>The system will allow users to choose which devices are shown on the map</a:t>
                      </a:r>
                      <a:endParaRPr lang="en-US" sz="2000" kern="1200">
                        <a:solidFill>
                          <a:srgbClr val="35403A"/>
                        </a:solidFill>
                        <a:latin typeface="+mn-lt"/>
                        <a:ea typeface="+mn-ea"/>
                        <a:cs typeface="+mn-cs"/>
                      </a:endParaRPr>
                    </a:p>
                  </a:txBody>
                  <a:tcPr anchor="ctr"/>
                </a:tc>
                <a:extLst>
                  <a:ext uri="{0D108BD9-81ED-4DB2-BD59-A6C34878D82A}">
                    <a16:rowId xmlns:a16="http://schemas.microsoft.com/office/drawing/2014/main" val="2041131815"/>
                  </a:ext>
                </a:extLst>
              </a:tr>
              <a:tr h="459014">
                <a:tc>
                  <a:txBody>
                    <a:bodyPr/>
                    <a:lstStyle/>
                    <a:p>
                      <a:pPr lvl="0" algn="l">
                        <a:buNone/>
                      </a:pPr>
                      <a:r>
                        <a:rPr lang="en-US" sz="1800" kern="1200">
                          <a:solidFill>
                            <a:srgbClr val="35403A"/>
                          </a:solidFill>
                        </a:rPr>
                        <a:t>4</a:t>
                      </a:r>
                    </a:p>
                  </a:txBody>
                  <a:tcPr anchor="ctr"/>
                </a:tc>
                <a:tc>
                  <a:txBody>
                    <a:bodyPr/>
                    <a:lstStyle/>
                    <a:p>
                      <a:pPr marL="0" lvl="0" algn="l" defTabSz="914400" rtl="0" eaLnBrk="1" latinLnBrk="0" hangingPunct="1">
                        <a:lnSpc>
                          <a:spcPct val="100000"/>
                        </a:lnSpc>
                        <a:spcBef>
                          <a:spcPts val="0"/>
                        </a:spcBef>
                        <a:spcAft>
                          <a:spcPts val="0"/>
                        </a:spcAft>
                        <a:buNone/>
                      </a:pPr>
                      <a:r>
                        <a:rPr lang="en-US" sz="2000" kern="1200" noProof="0">
                          <a:solidFill>
                            <a:srgbClr val="35403A"/>
                          </a:solidFill>
                          <a:latin typeface="+mn-lt"/>
                          <a:ea typeface="+mn-ea"/>
                          <a:cs typeface="+mn-cs"/>
                        </a:rPr>
                        <a:t>The system will allow users to choose attributes for each device</a:t>
                      </a:r>
                      <a:endParaRPr lang="en-US" sz="2000" kern="1200">
                        <a:solidFill>
                          <a:srgbClr val="35403A"/>
                        </a:solidFill>
                        <a:latin typeface="+mn-lt"/>
                        <a:ea typeface="+mn-ea"/>
                        <a:cs typeface="+mn-cs"/>
                      </a:endParaRPr>
                    </a:p>
                  </a:txBody>
                  <a:tcPr anchor="ctr"/>
                </a:tc>
                <a:extLst>
                  <a:ext uri="{0D108BD9-81ED-4DB2-BD59-A6C34878D82A}">
                    <a16:rowId xmlns:a16="http://schemas.microsoft.com/office/drawing/2014/main" val="2390600884"/>
                  </a:ext>
                </a:extLst>
              </a:tr>
              <a:tr h="459014">
                <a:tc>
                  <a:txBody>
                    <a:bodyPr/>
                    <a:lstStyle/>
                    <a:p>
                      <a:pPr algn="l"/>
                      <a:r>
                        <a:rPr lang="en-US" sz="1800" kern="1200">
                          <a:solidFill>
                            <a:srgbClr val="35403A"/>
                          </a:solidFill>
                        </a:rPr>
                        <a:t>5</a:t>
                      </a:r>
                    </a:p>
                  </a:txBody>
                  <a:tcPr anchor="ctr"/>
                </a:tc>
                <a:tc>
                  <a:txBody>
                    <a:bodyPr/>
                    <a:lstStyle/>
                    <a:p>
                      <a:pPr lvl="0" algn="l">
                        <a:lnSpc>
                          <a:spcPct val="100000"/>
                        </a:lnSpc>
                        <a:spcBef>
                          <a:spcPts val="0"/>
                        </a:spcBef>
                        <a:spcAft>
                          <a:spcPts val="0"/>
                        </a:spcAft>
                        <a:buNone/>
                      </a:pPr>
                      <a:r>
                        <a:rPr lang="en-US" sz="2000" kern="1200" noProof="0">
                          <a:solidFill>
                            <a:srgbClr val="35403A"/>
                          </a:solidFill>
                          <a:latin typeface="+mn-lt"/>
                          <a:ea typeface="+mn-ea"/>
                          <a:cs typeface="+mn-cs"/>
                        </a:rPr>
                        <a:t>The system will allow users to add graphs of an attribute to the expanded window</a:t>
                      </a:r>
                      <a:endParaRPr lang="en-US" sz="2000" kern="1200">
                        <a:solidFill>
                          <a:srgbClr val="35403A"/>
                        </a:solidFill>
                        <a:latin typeface="+mn-lt"/>
                        <a:ea typeface="+mn-ea"/>
                        <a:cs typeface="+mn-cs"/>
                      </a:endParaRPr>
                    </a:p>
                  </a:txBody>
                  <a:tcPr anchor="ctr"/>
                </a:tc>
                <a:extLst>
                  <a:ext uri="{0D108BD9-81ED-4DB2-BD59-A6C34878D82A}">
                    <a16:rowId xmlns:a16="http://schemas.microsoft.com/office/drawing/2014/main" val="3047619358"/>
                  </a:ext>
                </a:extLst>
              </a:tr>
              <a:tr h="459014">
                <a:tc>
                  <a:txBody>
                    <a:bodyPr/>
                    <a:lstStyle/>
                    <a:p>
                      <a:pPr lvl="0" algn="l">
                        <a:buNone/>
                      </a:pPr>
                      <a:r>
                        <a:rPr lang="en-US" sz="1800" kern="1200">
                          <a:solidFill>
                            <a:srgbClr val="35403A"/>
                          </a:solidFill>
                        </a:rPr>
                        <a:t>6</a:t>
                      </a:r>
                    </a:p>
                  </a:txBody>
                  <a:tcPr anchor="ctr"/>
                </a:tc>
                <a:tc>
                  <a:txBody>
                    <a:bodyPr/>
                    <a:lstStyle/>
                    <a:p>
                      <a:pPr lvl="0" algn="l">
                        <a:lnSpc>
                          <a:spcPct val="100000"/>
                        </a:lnSpc>
                        <a:spcBef>
                          <a:spcPts val="0"/>
                        </a:spcBef>
                        <a:spcAft>
                          <a:spcPts val="0"/>
                        </a:spcAft>
                        <a:buNone/>
                      </a:pPr>
                      <a:r>
                        <a:rPr lang="en-US" sz="2000" kern="1200" noProof="0">
                          <a:solidFill>
                            <a:srgbClr val="35403A"/>
                          </a:solidFill>
                          <a:latin typeface="+mn-lt"/>
                          <a:ea typeface="+mn-ea"/>
                          <a:cs typeface="+mn-cs"/>
                        </a:rPr>
                        <a:t>The system will allow users to view the device in 360 degrees</a:t>
                      </a:r>
                      <a:endParaRPr lang="en-US" sz="2000" kern="1200">
                        <a:solidFill>
                          <a:srgbClr val="35403A"/>
                        </a:solidFill>
                        <a:latin typeface="+mn-lt"/>
                        <a:ea typeface="+mn-ea"/>
                        <a:cs typeface="+mn-cs"/>
                      </a:endParaRPr>
                    </a:p>
                  </a:txBody>
                  <a:tcPr anchor="ctr"/>
                </a:tc>
                <a:extLst>
                  <a:ext uri="{0D108BD9-81ED-4DB2-BD59-A6C34878D82A}">
                    <a16:rowId xmlns:a16="http://schemas.microsoft.com/office/drawing/2014/main" val="545874491"/>
                  </a:ext>
                </a:extLst>
              </a:tr>
            </a:tbl>
          </a:graphicData>
        </a:graphic>
      </p:graphicFrame>
      <p:sp>
        <p:nvSpPr>
          <p:cNvPr id="9" name="Slide Number Placeholder 8">
            <a:extLst>
              <a:ext uri="{FF2B5EF4-FFF2-40B4-BE49-F238E27FC236}">
                <a16:creationId xmlns:a16="http://schemas.microsoft.com/office/drawing/2014/main" id="{A440BCAC-4EFE-4C9C-F691-F32BF0D9E001}"/>
              </a:ext>
            </a:extLst>
          </p:cNvPr>
          <p:cNvSpPr>
            <a:spLocks noGrp="1"/>
          </p:cNvSpPr>
          <p:nvPr>
            <p:ph type="sldNum" sz="quarter" idx="12"/>
          </p:nvPr>
        </p:nvSpPr>
        <p:spPr/>
        <p:txBody>
          <a:bodyPr/>
          <a:lstStyle/>
          <a:p>
            <a:fld id="{5E4DE196-8A13-4FF7-A07E-102851959EAB}" type="slidenum">
              <a:rPr lang="en-US" smtClean="0"/>
              <a:t>8</a:t>
            </a:fld>
            <a:endParaRPr lang="en-US"/>
          </a:p>
        </p:txBody>
      </p:sp>
      <p:grpSp>
        <p:nvGrpSpPr>
          <p:cNvPr id="11" name="Group 10">
            <a:extLst>
              <a:ext uri="{FF2B5EF4-FFF2-40B4-BE49-F238E27FC236}">
                <a16:creationId xmlns:a16="http://schemas.microsoft.com/office/drawing/2014/main" id="{D8928E41-AE2D-00B3-8D51-7200001A6603}"/>
              </a:ext>
            </a:extLst>
          </p:cNvPr>
          <p:cNvGrpSpPr/>
          <p:nvPr/>
        </p:nvGrpSpPr>
        <p:grpSpPr>
          <a:xfrm>
            <a:off x="0" y="6356350"/>
            <a:ext cx="12192000" cy="660101"/>
            <a:chOff x="0" y="6356350"/>
            <a:chExt cx="12192000" cy="660101"/>
          </a:xfrm>
        </p:grpSpPr>
        <p:sp>
          <p:nvSpPr>
            <p:cNvPr id="4" name="Rectangle 3">
              <a:extLst>
                <a:ext uri="{FF2B5EF4-FFF2-40B4-BE49-F238E27FC236}">
                  <a16:creationId xmlns:a16="http://schemas.microsoft.com/office/drawing/2014/main" id="{79EB3769-2C22-CE4F-10F0-D476B8EB085D}"/>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5" name="Picture 4" descr="A blue background with white text&#10;&#10;Description automatically generated">
              <a:extLst>
                <a:ext uri="{FF2B5EF4-FFF2-40B4-BE49-F238E27FC236}">
                  <a16:creationId xmlns:a16="http://schemas.microsoft.com/office/drawing/2014/main" id="{5C362616-8069-2B96-70C5-0CE0F2D6812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83" t="33678" r="86893" b="33788"/>
            <a:stretch/>
          </p:blipFill>
          <p:spPr>
            <a:xfrm>
              <a:off x="160827" y="6372024"/>
              <a:ext cx="352817" cy="474566"/>
            </a:xfrm>
            <a:prstGeom prst="rect">
              <a:avLst/>
            </a:prstGeom>
          </p:spPr>
        </p:pic>
        <p:pic>
          <p:nvPicPr>
            <p:cNvPr id="6" name="Picture 5" descr="A blue and white sign with white text&#10;&#10;Description automatically generated">
              <a:extLst>
                <a:ext uri="{FF2B5EF4-FFF2-40B4-BE49-F238E27FC236}">
                  <a16:creationId xmlns:a16="http://schemas.microsoft.com/office/drawing/2014/main" id="{0B22CD73-A172-A725-8FCD-A0883F524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sp>
          <p:nvSpPr>
            <p:cNvPr id="7" name="TextBox 6">
              <a:extLst>
                <a:ext uri="{FF2B5EF4-FFF2-40B4-BE49-F238E27FC236}">
                  <a16:creationId xmlns:a16="http://schemas.microsoft.com/office/drawing/2014/main" id="{7C4EA540-C437-59A9-7E7F-C6949DDD3AFE}"/>
                </a:ext>
              </a:extLst>
            </p:cNvPr>
            <p:cNvSpPr txBox="1"/>
            <p:nvPr/>
          </p:nvSpPr>
          <p:spPr>
            <a:xfrm>
              <a:off x="474214" y="6370120"/>
              <a:ext cx="4475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Aptos Light"/>
                  <a:ea typeface="Calibri"/>
                  <a:cs typeface="Calibri"/>
                </a:rPr>
                <a:t>TAMPERE</a:t>
              </a:r>
              <a:endParaRPr lang="en-US"/>
            </a:p>
            <a:p>
              <a:endParaRPr lang="en-US">
                <a:solidFill>
                  <a:schemeClr val="bg1"/>
                </a:solidFill>
                <a:ea typeface="Calibri"/>
                <a:cs typeface="Calibri"/>
              </a:endParaRPr>
            </a:p>
          </p:txBody>
        </p:sp>
        <p:sp>
          <p:nvSpPr>
            <p:cNvPr id="8" name="TextBox 7">
              <a:extLst>
                <a:ext uri="{FF2B5EF4-FFF2-40B4-BE49-F238E27FC236}">
                  <a16:creationId xmlns:a16="http://schemas.microsoft.com/office/drawing/2014/main" id="{EEB23FA6-C7BB-C6FD-FC92-B51D0F6FC2F0}"/>
                </a:ext>
              </a:extLst>
            </p:cNvPr>
            <p:cNvSpPr txBox="1"/>
            <p:nvPr/>
          </p:nvSpPr>
          <p:spPr>
            <a:xfrm>
              <a:off x="476950" y="6597040"/>
              <a:ext cx="31001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aseline="0">
                  <a:solidFill>
                    <a:srgbClr val="FFFFFF"/>
                  </a:solidFill>
                  <a:latin typeface="Aptos Light"/>
                </a:rPr>
                <a:t>University of Applied Sciences</a:t>
              </a:r>
              <a:endParaRPr lang="en-US" sz="1000"/>
            </a:p>
          </p:txBody>
        </p:sp>
      </p:grpSp>
    </p:spTree>
    <p:extLst>
      <p:ext uri="{BB962C8B-B14F-4D97-AF65-F5344CB8AC3E}">
        <p14:creationId xmlns:p14="http://schemas.microsoft.com/office/powerpoint/2010/main" val="3775322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p:txBody>
          <a:bodyPr>
            <a:normAutofit/>
          </a:bodyPr>
          <a:lstStyle/>
          <a:p>
            <a:r>
              <a:rPr lang="en-US" sz="4400" b="1">
                <a:latin typeface="Calibri"/>
                <a:ea typeface="Calibri"/>
                <a:cs typeface="Calibri"/>
              </a:rPr>
              <a:t>Non-Functional Requirements</a:t>
            </a:r>
            <a:endParaRPr lang="en-US"/>
          </a:p>
          <a:p>
            <a:endParaRPr lang="en-US" b="1"/>
          </a:p>
        </p:txBody>
      </p:sp>
      <p:graphicFrame>
        <p:nvGraphicFramePr>
          <p:cNvPr id="10" name="Table 9">
            <a:extLst>
              <a:ext uri="{FF2B5EF4-FFF2-40B4-BE49-F238E27FC236}">
                <a16:creationId xmlns:a16="http://schemas.microsoft.com/office/drawing/2014/main" id="{E92DA364-5B16-A75E-EFEB-0FC86B9EFF29}"/>
              </a:ext>
            </a:extLst>
          </p:cNvPr>
          <p:cNvGraphicFramePr>
            <a:graphicFrameLocks noGrp="1"/>
          </p:cNvGraphicFramePr>
          <p:nvPr>
            <p:extLst>
              <p:ext uri="{D42A27DB-BD31-4B8C-83A1-F6EECF244321}">
                <p14:modId xmlns:p14="http://schemas.microsoft.com/office/powerpoint/2010/main" val="2270535620"/>
              </p:ext>
            </p:extLst>
          </p:nvPr>
        </p:nvGraphicFramePr>
        <p:xfrm>
          <a:off x="934357" y="1533071"/>
          <a:ext cx="10081380" cy="3999590"/>
        </p:xfrm>
        <a:graphic>
          <a:graphicData uri="http://schemas.openxmlformats.org/drawingml/2006/table">
            <a:tbl>
              <a:tblPr firstRow="1" bandRow="1">
                <a:tableStyleId>{C083E6E3-FA7D-4D7B-A595-EF9225AFEA82}</a:tableStyleId>
              </a:tblPr>
              <a:tblGrid>
                <a:gridCol w="359228">
                  <a:extLst>
                    <a:ext uri="{9D8B030D-6E8A-4147-A177-3AD203B41FA5}">
                      <a16:colId xmlns:a16="http://schemas.microsoft.com/office/drawing/2014/main" val="2825277584"/>
                    </a:ext>
                  </a:extLst>
                </a:gridCol>
                <a:gridCol w="7857557">
                  <a:extLst>
                    <a:ext uri="{9D8B030D-6E8A-4147-A177-3AD203B41FA5}">
                      <a16:colId xmlns:a16="http://schemas.microsoft.com/office/drawing/2014/main" val="59669490"/>
                    </a:ext>
                  </a:extLst>
                </a:gridCol>
                <a:gridCol w="1864595">
                  <a:extLst>
                    <a:ext uri="{9D8B030D-6E8A-4147-A177-3AD203B41FA5}">
                      <a16:colId xmlns:a16="http://schemas.microsoft.com/office/drawing/2014/main" val="4066503292"/>
                    </a:ext>
                  </a:extLst>
                </a:gridCol>
              </a:tblGrid>
              <a:tr h="456445">
                <a:tc>
                  <a:txBody>
                    <a:bodyPr/>
                    <a:lstStyle/>
                    <a:p>
                      <a:pPr algn="l"/>
                      <a:r>
                        <a:rPr lang="en-US" sz="2400">
                          <a:solidFill>
                            <a:srgbClr val="35403A"/>
                          </a:solidFill>
                        </a:rPr>
                        <a:t>#</a:t>
                      </a:r>
                    </a:p>
                  </a:txBody>
                  <a:tcPr anchor="ctr"/>
                </a:tc>
                <a:tc>
                  <a:txBody>
                    <a:bodyPr/>
                    <a:lstStyle/>
                    <a:p>
                      <a:pPr algn="l"/>
                      <a:r>
                        <a:rPr lang="en-US" sz="2400">
                          <a:solidFill>
                            <a:srgbClr val="35403A"/>
                          </a:solidFill>
                        </a:rPr>
                        <a:t>Requirement</a:t>
                      </a:r>
                    </a:p>
                  </a:txBody>
                  <a:tcPr anchor="ctr"/>
                </a:tc>
                <a:tc>
                  <a:txBody>
                    <a:bodyPr/>
                    <a:lstStyle/>
                    <a:p>
                      <a:pPr algn="l"/>
                      <a:r>
                        <a:rPr lang="en-US" sz="2400">
                          <a:solidFill>
                            <a:srgbClr val="35403A"/>
                          </a:solidFill>
                        </a:rPr>
                        <a:t>Type</a:t>
                      </a:r>
                    </a:p>
                  </a:txBody>
                  <a:tcPr anchor="ctr"/>
                </a:tc>
                <a:extLst>
                  <a:ext uri="{0D108BD9-81ED-4DB2-BD59-A6C34878D82A}">
                    <a16:rowId xmlns:a16="http://schemas.microsoft.com/office/drawing/2014/main" val="2828235702"/>
                  </a:ext>
                </a:extLst>
              </a:tr>
              <a:tr h="708478">
                <a:tc>
                  <a:txBody>
                    <a:bodyPr/>
                    <a:lstStyle/>
                    <a:p>
                      <a:pPr algn="l"/>
                      <a:r>
                        <a:rPr lang="en-US" sz="1800" kern="1200">
                          <a:solidFill>
                            <a:srgbClr val="35403A"/>
                          </a:solidFill>
                        </a:rPr>
                        <a:t>1</a:t>
                      </a:r>
                    </a:p>
                  </a:txBody>
                  <a:tcPr anchor="ctr"/>
                </a:tc>
                <a:tc>
                  <a:txBody>
                    <a:bodyPr/>
                    <a:lstStyle/>
                    <a:p>
                      <a:pPr lvl="0" algn="l">
                        <a:buNone/>
                      </a:pPr>
                      <a:r>
                        <a:rPr lang="en-US" sz="2000" kern="1200" noProof="0">
                          <a:solidFill>
                            <a:srgbClr val="35403A"/>
                          </a:solidFill>
                        </a:rPr>
                        <a:t>The site should be easy to use and quick - 85% of users should be able to complete key tasks without assistance</a:t>
                      </a:r>
                      <a:endParaRPr lang="en-US" sz="2000" kern="1200">
                        <a:solidFill>
                          <a:srgbClr val="35403A"/>
                        </a:solidFill>
                      </a:endParaRPr>
                    </a:p>
                  </a:txBody>
                  <a:tcPr anchor="ctr"/>
                </a:tc>
                <a:tc>
                  <a:txBody>
                    <a:bodyPr/>
                    <a:lstStyle/>
                    <a:p>
                      <a:pPr lvl="0" algn="l">
                        <a:buNone/>
                      </a:pPr>
                      <a:r>
                        <a:rPr lang="en-US" sz="2000" kern="1200" noProof="0">
                          <a:solidFill>
                            <a:srgbClr val="35403A"/>
                          </a:solidFill>
                          <a:latin typeface="+mn-lt"/>
                          <a:ea typeface="+mn-ea"/>
                          <a:cs typeface="+mn-cs"/>
                        </a:rPr>
                        <a:t>Usability</a:t>
                      </a:r>
                      <a:endParaRPr lang="en-US" sz="2000" kern="1200">
                        <a:solidFill>
                          <a:srgbClr val="35403A"/>
                        </a:solidFill>
                        <a:latin typeface="+mn-lt"/>
                        <a:ea typeface="+mn-ea"/>
                        <a:cs typeface="+mn-cs"/>
                      </a:endParaRPr>
                    </a:p>
                  </a:txBody>
                  <a:tcPr anchor="ctr"/>
                </a:tc>
                <a:extLst>
                  <a:ext uri="{0D108BD9-81ED-4DB2-BD59-A6C34878D82A}">
                    <a16:rowId xmlns:a16="http://schemas.microsoft.com/office/drawing/2014/main" val="2764742933"/>
                  </a:ext>
                </a:extLst>
              </a:tr>
              <a:tr h="708478">
                <a:tc>
                  <a:txBody>
                    <a:bodyPr/>
                    <a:lstStyle/>
                    <a:p>
                      <a:pPr algn="l"/>
                      <a:r>
                        <a:rPr lang="en-US" sz="1800" kern="1200">
                          <a:solidFill>
                            <a:srgbClr val="35403A"/>
                          </a:solidFill>
                        </a:rPr>
                        <a:t>2</a:t>
                      </a:r>
                    </a:p>
                  </a:txBody>
                  <a:tcPr anchor="ctr"/>
                </a:tc>
                <a:tc>
                  <a:txBody>
                    <a:bodyPr/>
                    <a:lstStyle/>
                    <a:p>
                      <a:pPr lvl="0" algn="l">
                        <a:buNone/>
                      </a:pPr>
                      <a:r>
                        <a:rPr lang="en-US" sz="2000" kern="1200" noProof="0">
                          <a:solidFill>
                            <a:srgbClr val="35403A"/>
                          </a:solidFill>
                        </a:rPr>
                        <a:t>The site should be easy to maintenance and update - Code modularity should support updates with minimal downtime (&lt;5 minutes)</a:t>
                      </a:r>
                      <a:endParaRPr lang="en-US" sz="2000" kern="1200">
                        <a:solidFill>
                          <a:srgbClr val="35403A"/>
                        </a:solidFill>
                      </a:endParaRPr>
                    </a:p>
                  </a:txBody>
                  <a:tcPr anchor="ctr"/>
                </a:tc>
                <a:tc>
                  <a:txBody>
                    <a:bodyPr/>
                    <a:lstStyle/>
                    <a:p>
                      <a:pPr lvl="0" algn="l">
                        <a:buNone/>
                      </a:pPr>
                      <a:r>
                        <a:rPr lang="en-US" sz="2000" kern="1200" noProof="0">
                          <a:solidFill>
                            <a:srgbClr val="35403A"/>
                          </a:solidFill>
                          <a:latin typeface="+mn-lt"/>
                          <a:ea typeface="+mn-ea"/>
                          <a:cs typeface="+mn-cs"/>
                        </a:rPr>
                        <a:t>Maintainability</a:t>
                      </a:r>
                      <a:endParaRPr lang="en-US" sz="2000" kern="1200">
                        <a:solidFill>
                          <a:srgbClr val="35403A"/>
                        </a:solidFill>
                        <a:latin typeface="+mn-lt"/>
                        <a:ea typeface="+mn-ea"/>
                        <a:cs typeface="+mn-cs"/>
                      </a:endParaRPr>
                    </a:p>
                  </a:txBody>
                  <a:tcPr anchor="ctr"/>
                </a:tc>
                <a:extLst>
                  <a:ext uri="{0D108BD9-81ED-4DB2-BD59-A6C34878D82A}">
                    <a16:rowId xmlns:a16="http://schemas.microsoft.com/office/drawing/2014/main" val="1258983574"/>
                  </a:ext>
                </a:extLst>
              </a:tr>
              <a:tr h="708478">
                <a:tc>
                  <a:txBody>
                    <a:bodyPr/>
                    <a:lstStyle/>
                    <a:p>
                      <a:pPr algn="l"/>
                      <a:r>
                        <a:rPr lang="en-US" sz="1800" kern="1200">
                          <a:solidFill>
                            <a:srgbClr val="35403A"/>
                          </a:solidFill>
                        </a:rPr>
                        <a:t>3</a:t>
                      </a:r>
                    </a:p>
                  </a:txBody>
                  <a:tcPr anchor="ctr"/>
                </a:tc>
                <a:tc>
                  <a:txBody>
                    <a:bodyPr/>
                    <a:lstStyle/>
                    <a:p>
                      <a:pPr lvl="0" algn="l">
                        <a:buNone/>
                      </a:pPr>
                      <a:r>
                        <a:rPr lang="en-US" sz="2000" kern="1200" noProof="0">
                          <a:solidFill>
                            <a:srgbClr val="35403A"/>
                          </a:solidFill>
                        </a:rPr>
                        <a:t>The site should be mobile friendly (WCAG 2.2, Web Content Accessibility Guidelines 2.2 - 2023)</a:t>
                      </a:r>
                      <a:endParaRPr lang="en-US" sz="2000" kern="1200">
                        <a:solidFill>
                          <a:srgbClr val="35403A"/>
                        </a:solidFill>
                      </a:endParaRPr>
                    </a:p>
                  </a:txBody>
                  <a:tcPr anchor="ctr"/>
                </a:tc>
                <a:tc>
                  <a:txBody>
                    <a:bodyPr/>
                    <a:lstStyle/>
                    <a:p>
                      <a:pPr lvl="0" algn="l">
                        <a:buNone/>
                      </a:pPr>
                      <a:r>
                        <a:rPr lang="en-US" sz="2000" kern="1200" noProof="0">
                          <a:solidFill>
                            <a:srgbClr val="35403A"/>
                          </a:solidFill>
                          <a:latin typeface="+mn-lt"/>
                          <a:ea typeface="+mn-ea"/>
                          <a:cs typeface="+mn-cs"/>
                        </a:rPr>
                        <a:t>Adaptability</a:t>
                      </a:r>
                      <a:endParaRPr lang="en-US" sz="2000" kern="1200">
                        <a:solidFill>
                          <a:srgbClr val="35403A"/>
                        </a:solidFill>
                        <a:latin typeface="+mn-lt"/>
                        <a:ea typeface="+mn-ea"/>
                        <a:cs typeface="+mn-cs"/>
                      </a:endParaRPr>
                    </a:p>
                  </a:txBody>
                  <a:tcPr anchor="ctr"/>
                </a:tc>
                <a:extLst>
                  <a:ext uri="{0D108BD9-81ED-4DB2-BD59-A6C34878D82A}">
                    <a16:rowId xmlns:a16="http://schemas.microsoft.com/office/drawing/2014/main" val="3047619358"/>
                  </a:ext>
                </a:extLst>
              </a:tr>
              <a:tr h="708478">
                <a:tc>
                  <a:txBody>
                    <a:bodyPr/>
                    <a:lstStyle/>
                    <a:p>
                      <a:pPr lvl="0" algn="l">
                        <a:buNone/>
                      </a:pPr>
                      <a:r>
                        <a:rPr lang="en-US" sz="1800" kern="1200">
                          <a:solidFill>
                            <a:srgbClr val="35403A"/>
                          </a:solidFill>
                        </a:rPr>
                        <a:t>4</a:t>
                      </a:r>
                    </a:p>
                  </a:txBody>
                  <a:tcPr anchor="ctr"/>
                </a:tc>
                <a:tc>
                  <a:txBody>
                    <a:bodyPr/>
                    <a:lstStyle/>
                    <a:p>
                      <a:pPr lvl="0" algn="l">
                        <a:buNone/>
                      </a:pPr>
                      <a:r>
                        <a:rPr lang="en-US" sz="2000" kern="1200" noProof="0">
                          <a:solidFill>
                            <a:srgbClr val="35403A"/>
                          </a:solidFill>
                        </a:rPr>
                        <a:t>The system should comply with relevant data protection regulations (e.g., GDPR)</a:t>
                      </a:r>
                      <a:endParaRPr lang="en-US" sz="2000" kern="1200">
                        <a:solidFill>
                          <a:srgbClr val="35403A"/>
                        </a:solidFill>
                      </a:endParaRPr>
                    </a:p>
                  </a:txBody>
                  <a:tcPr anchor="ctr"/>
                </a:tc>
                <a:tc>
                  <a:txBody>
                    <a:bodyPr/>
                    <a:lstStyle/>
                    <a:p>
                      <a:pPr lvl="0" algn="l">
                        <a:buNone/>
                      </a:pPr>
                      <a:r>
                        <a:rPr lang="en-US" sz="2000" kern="1200" noProof="0">
                          <a:solidFill>
                            <a:srgbClr val="35403A"/>
                          </a:solidFill>
                          <a:latin typeface="+mn-lt"/>
                          <a:ea typeface="+mn-ea"/>
                          <a:cs typeface="+mn-cs"/>
                        </a:rPr>
                        <a:t>Compliance</a:t>
                      </a:r>
                      <a:endParaRPr lang="en-US" sz="2000" kern="1200">
                        <a:solidFill>
                          <a:srgbClr val="35403A"/>
                        </a:solidFill>
                        <a:latin typeface="+mn-lt"/>
                        <a:ea typeface="+mn-ea"/>
                        <a:cs typeface="+mn-cs"/>
                      </a:endParaRPr>
                    </a:p>
                  </a:txBody>
                  <a:tcPr anchor="ctr"/>
                </a:tc>
                <a:extLst>
                  <a:ext uri="{0D108BD9-81ED-4DB2-BD59-A6C34878D82A}">
                    <a16:rowId xmlns:a16="http://schemas.microsoft.com/office/drawing/2014/main" val="545874491"/>
                  </a:ext>
                </a:extLst>
              </a:tr>
              <a:tr h="708478">
                <a:tc>
                  <a:txBody>
                    <a:bodyPr/>
                    <a:lstStyle/>
                    <a:p>
                      <a:pPr lvl="0" algn="l">
                        <a:buNone/>
                      </a:pPr>
                      <a:r>
                        <a:rPr lang="en-US" sz="1800" kern="1200">
                          <a:solidFill>
                            <a:srgbClr val="35403A"/>
                          </a:solidFill>
                        </a:rPr>
                        <a:t>5</a:t>
                      </a:r>
                    </a:p>
                  </a:txBody>
                  <a:tcPr anchor="ctr"/>
                </a:tc>
                <a:tc>
                  <a:txBody>
                    <a:bodyPr/>
                    <a:lstStyle/>
                    <a:p>
                      <a:pPr lvl="0" algn="l">
                        <a:buNone/>
                      </a:pPr>
                      <a:r>
                        <a:rPr lang="en-US" sz="2000" kern="1200" noProof="0">
                          <a:solidFill>
                            <a:srgbClr val="35403A"/>
                          </a:solidFill>
                        </a:rPr>
                        <a:t>The system should support up to 5000 numbers of users connected at the same time without degradation in performance</a:t>
                      </a:r>
                      <a:endParaRPr lang="en-US" sz="2000" kern="1200">
                        <a:solidFill>
                          <a:srgbClr val="35403A"/>
                        </a:solidFill>
                      </a:endParaRPr>
                    </a:p>
                  </a:txBody>
                  <a:tcPr anchor="ctr"/>
                </a:tc>
                <a:tc>
                  <a:txBody>
                    <a:bodyPr/>
                    <a:lstStyle/>
                    <a:p>
                      <a:pPr lvl="0" algn="l">
                        <a:buNone/>
                      </a:pPr>
                      <a:r>
                        <a:rPr lang="en-US" sz="2000" kern="1200" noProof="0">
                          <a:solidFill>
                            <a:srgbClr val="35403A"/>
                          </a:solidFill>
                          <a:latin typeface="+mn-lt"/>
                          <a:ea typeface="+mn-ea"/>
                          <a:cs typeface="+mn-cs"/>
                        </a:rPr>
                        <a:t>Scalability</a:t>
                      </a:r>
                      <a:endParaRPr lang="en-US" sz="2000" kern="1200">
                        <a:solidFill>
                          <a:srgbClr val="35403A"/>
                        </a:solidFill>
                        <a:latin typeface="+mn-lt"/>
                        <a:ea typeface="+mn-ea"/>
                        <a:cs typeface="+mn-cs"/>
                      </a:endParaRPr>
                    </a:p>
                  </a:txBody>
                  <a:tcPr anchor="ctr"/>
                </a:tc>
                <a:extLst>
                  <a:ext uri="{0D108BD9-81ED-4DB2-BD59-A6C34878D82A}">
                    <a16:rowId xmlns:a16="http://schemas.microsoft.com/office/drawing/2014/main" val="441126497"/>
                  </a:ext>
                </a:extLst>
              </a:tr>
            </a:tbl>
          </a:graphicData>
        </a:graphic>
      </p:graphicFrame>
      <p:sp>
        <p:nvSpPr>
          <p:cNvPr id="9" name="Slide Number Placeholder 8">
            <a:extLst>
              <a:ext uri="{FF2B5EF4-FFF2-40B4-BE49-F238E27FC236}">
                <a16:creationId xmlns:a16="http://schemas.microsoft.com/office/drawing/2014/main" id="{624AD9BE-BDFB-50BC-8F07-556BBA66E1C7}"/>
              </a:ext>
            </a:extLst>
          </p:cNvPr>
          <p:cNvSpPr>
            <a:spLocks noGrp="1"/>
          </p:cNvSpPr>
          <p:nvPr>
            <p:ph type="sldNum" sz="quarter" idx="12"/>
          </p:nvPr>
        </p:nvSpPr>
        <p:spPr/>
        <p:txBody>
          <a:bodyPr/>
          <a:lstStyle/>
          <a:p>
            <a:fld id="{5E4DE196-8A13-4FF7-A07E-102851959EAB}" type="slidenum">
              <a:rPr lang="en-US" smtClean="0"/>
              <a:t>9</a:t>
            </a:fld>
            <a:endParaRPr lang="en-US"/>
          </a:p>
        </p:txBody>
      </p:sp>
      <p:grpSp>
        <p:nvGrpSpPr>
          <p:cNvPr id="11" name="Group 10">
            <a:extLst>
              <a:ext uri="{FF2B5EF4-FFF2-40B4-BE49-F238E27FC236}">
                <a16:creationId xmlns:a16="http://schemas.microsoft.com/office/drawing/2014/main" id="{9D3FBF37-5B68-1058-6612-FA2253C49CC7}"/>
              </a:ext>
            </a:extLst>
          </p:cNvPr>
          <p:cNvGrpSpPr/>
          <p:nvPr/>
        </p:nvGrpSpPr>
        <p:grpSpPr>
          <a:xfrm>
            <a:off x="0" y="6356350"/>
            <a:ext cx="12192000" cy="660101"/>
            <a:chOff x="0" y="6356350"/>
            <a:chExt cx="12192000" cy="660101"/>
          </a:xfrm>
        </p:grpSpPr>
        <p:sp>
          <p:nvSpPr>
            <p:cNvPr id="4" name="Rectangle 3">
              <a:extLst>
                <a:ext uri="{FF2B5EF4-FFF2-40B4-BE49-F238E27FC236}">
                  <a16:creationId xmlns:a16="http://schemas.microsoft.com/office/drawing/2014/main" id="{18FD167D-D409-D25F-DCAA-6373242C4DBB}"/>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5" name="Picture 4" descr="A blue background with white text&#10;&#10;Description automatically generated">
              <a:extLst>
                <a:ext uri="{FF2B5EF4-FFF2-40B4-BE49-F238E27FC236}">
                  <a16:creationId xmlns:a16="http://schemas.microsoft.com/office/drawing/2014/main" id="{0DCD0AB4-7013-6DB3-8F42-C794849E368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83" t="33678" r="86893" b="33788"/>
            <a:stretch/>
          </p:blipFill>
          <p:spPr>
            <a:xfrm>
              <a:off x="160827" y="6372024"/>
              <a:ext cx="352817" cy="474566"/>
            </a:xfrm>
            <a:prstGeom prst="rect">
              <a:avLst/>
            </a:prstGeom>
          </p:spPr>
        </p:pic>
        <p:pic>
          <p:nvPicPr>
            <p:cNvPr id="6" name="Picture 5" descr="A blue and white sign with white text&#10;&#10;Description automatically generated">
              <a:extLst>
                <a:ext uri="{FF2B5EF4-FFF2-40B4-BE49-F238E27FC236}">
                  <a16:creationId xmlns:a16="http://schemas.microsoft.com/office/drawing/2014/main" id="{E8C7E1A7-3DF9-2CB0-543F-DECA87A2E8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sp>
          <p:nvSpPr>
            <p:cNvPr id="7" name="TextBox 6">
              <a:extLst>
                <a:ext uri="{FF2B5EF4-FFF2-40B4-BE49-F238E27FC236}">
                  <a16:creationId xmlns:a16="http://schemas.microsoft.com/office/drawing/2014/main" id="{2CA33D64-300A-E00C-96B3-00D95B8A0CDF}"/>
                </a:ext>
              </a:extLst>
            </p:cNvPr>
            <p:cNvSpPr txBox="1"/>
            <p:nvPr/>
          </p:nvSpPr>
          <p:spPr>
            <a:xfrm>
              <a:off x="474214" y="6370120"/>
              <a:ext cx="4475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Aptos Light"/>
                  <a:ea typeface="Calibri"/>
                  <a:cs typeface="Calibri"/>
                </a:rPr>
                <a:t>TAMPERE</a:t>
              </a:r>
              <a:endParaRPr lang="en-US"/>
            </a:p>
            <a:p>
              <a:endParaRPr lang="en-US">
                <a:solidFill>
                  <a:schemeClr val="bg1"/>
                </a:solidFill>
                <a:ea typeface="Calibri"/>
                <a:cs typeface="Calibri"/>
              </a:endParaRPr>
            </a:p>
          </p:txBody>
        </p:sp>
        <p:sp>
          <p:nvSpPr>
            <p:cNvPr id="8" name="TextBox 7">
              <a:extLst>
                <a:ext uri="{FF2B5EF4-FFF2-40B4-BE49-F238E27FC236}">
                  <a16:creationId xmlns:a16="http://schemas.microsoft.com/office/drawing/2014/main" id="{97415F30-0CC6-7A16-5745-1B148B484624}"/>
                </a:ext>
              </a:extLst>
            </p:cNvPr>
            <p:cNvSpPr txBox="1"/>
            <p:nvPr/>
          </p:nvSpPr>
          <p:spPr>
            <a:xfrm>
              <a:off x="476950" y="6597040"/>
              <a:ext cx="31001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aseline="0">
                  <a:solidFill>
                    <a:srgbClr val="FFFFFF"/>
                  </a:solidFill>
                  <a:latin typeface="Aptos Light"/>
                </a:rPr>
                <a:t>University of Applied Sciences</a:t>
              </a:r>
              <a:endParaRPr lang="en-US" sz="1000"/>
            </a:p>
          </p:txBody>
        </p:sp>
      </p:grpSp>
    </p:spTree>
    <p:extLst>
      <p:ext uri="{BB962C8B-B14F-4D97-AF65-F5344CB8AC3E}">
        <p14:creationId xmlns:p14="http://schemas.microsoft.com/office/powerpoint/2010/main" val="3311495322"/>
      </p:ext>
    </p:extLst>
  </p:cSld>
  <p:clrMapOvr>
    <a:masterClrMapping/>
  </p:clrMapOvr>
</p:sld>
</file>

<file path=ppt/theme/theme1.xml><?xml version="1.0" encoding="utf-8"?>
<a:theme xmlns:a="http://schemas.openxmlformats.org/drawingml/2006/main" name="BohoVogueVTI">
  <a:themeElements>
    <a:clrScheme name="BohoVogueVTI">
      <a:dk1>
        <a:sysClr val="windowText" lastClr="000000"/>
      </a:dk1>
      <a:lt1>
        <a:sysClr val="window" lastClr="FFFFFF"/>
      </a:lt1>
      <a:dk2>
        <a:srgbClr val="35403A"/>
      </a:dk2>
      <a:lt2>
        <a:srgbClr val="F1EFEB"/>
      </a:lt2>
      <a:accent1>
        <a:srgbClr val="9E8B50"/>
      </a:accent1>
      <a:accent2>
        <a:srgbClr val="D5966B"/>
      </a:accent2>
      <a:accent3>
        <a:srgbClr val="9BA6BB"/>
      </a:accent3>
      <a:accent4>
        <a:srgbClr val="869880"/>
      </a:accent4>
      <a:accent5>
        <a:srgbClr val="588267"/>
      </a:accent5>
      <a:accent6>
        <a:srgbClr val="B89C46"/>
      </a:accent6>
      <a:hlink>
        <a:srgbClr val="C77138"/>
      </a:hlink>
      <a:folHlink>
        <a:srgbClr val="589374"/>
      </a:folHlink>
    </a:clrScheme>
    <a:fontScheme name="BohoVogueVTI">
      <a:majorFont>
        <a:latin typeface="Walbaum Display"/>
        <a:ea typeface=""/>
        <a:cs typeface=""/>
      </a:majorFont>
      <a:minorFont>
        <a:latin typeface="Aptos Light"/>
        <a:ea typeface=""/>
        <a:cs typeface=""/>
      </a:minorFont>
    </a:fontScheme>
    <a:fmtScheme name="BohoVogu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ohoVogueVTI" id="{587E0025-A466-4551-A341-1A9F570FDF06}" vid="{F615CBBD-D1BB-4663-887F-92A47C7C6A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16</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BohoVogueVTI</vt:lpstr>
      <vt:lpstr>An Integrated Internet of Things Monitoring System  Joint work with TAMK University</vt:lpstr>
      <vt:lpstr>Overview </vt:lpstr>
      <vt:lpstr>Work Process </vt:lpstr>
      <vt:lpstr>User Centered Design​</vt:lpstr>
      <vt:lpstr>Summary of Meetings</vt:lpstr>
      <vt:lpstr>Summary of Meetings</vt:lpstr>
      <vt:lpstr>RoboMo System</vt:lpstr>
      <vt:lpstr>Functional Requirements </vt:lpstr>
      <vt:lpstr>Non-Functional Requirements </vt:lpstr>
      <vt:lpstr>Use Case Diagram </vt:lpstr>
      <vt:lpstr>Activity Diagram – User &amp; System </vt:lpstr>
      <vt:lpstr>Activity Diagram – Administrator &amp; System </vt:lpstr>
      <vt:lpstr>RoboMo Screens* </vt:lpstr>
      <vt:lpstr>RoboMo Screens* </vt:lpstr>
      <vt:lpstr>PowerPoint Presentation</vt:lpstr>
      <vt:lpstr>Architecture</vt:lpstr>
      <vt:lpstr>Evaluation Plan</vt:lpstr>
      <vt:lpstr>PowerPoint Presentation</vt:lpstr>
      <vt:lpstr>Success Criteria</vt:lpstr>
      <vt:lpstr>Testing Case</vt:lpstr>
      <vt:lpstr>Thank You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Integrated Internet of Things Monitoring System  Joint work with TAMK University</dc:title>
  <dc:creator/>
  <cp:revision>12</cp:revision>
  <dcterms:created xsi:type="dcterms:W3CDTF">2024-09-13T06:46:22Z</dcterms:created>
  <dcterms:modified xsi:type="dcterms:W3CDTF">2024-09-21T18:30:07Z</dcterms:modified>
</cp:coreProperties>
</file>